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257" r:id="rId2"/>
    <p:sldId id="261" r:id="rId3"/>
    <p:sldId id="265" r:id="rId4"/>
  </p:sldIdLst>
  <p:sldSz cx="40233600" cy="32918400"/>
  <p:notesSz cx="6858000" cy="9144000"/>
  <p:defaultTextStyle>
    <a:defPPr>
      <a:defRPr lang="en-US"/>
    </a:defPPr>
    <a:lvl1pPr algn="l" defTabSz="2193925" rtl="0" fontAlgn="base">
      <a:spcBef>
        <a:spcPct val="0"/>
      </a:spcBef>
      <a:spcAft>
        <a:spcPct val="0"/>
      </a:spcAft>
      <a:defRPr sz="8600" kern="1200">
        <a:solidFill>
          <a:schemeClr val="tx1"/>
        </a:solidFill>
        <a:latin typeface="Arial" charset="0"/>
        <a:ea typeface="ＭＳ Ｐゴシック" charset="0"/>
        <a:cs typeface="ＭＳ Ｐゴシック" charset="0"/>
      </a:defRPr>
    </a:lvl1pPr>
    <a:lvl2pPr marL="2193925" indent="-1736725" algn="l" defTabSz="2193925" rtl="0" fontAlgn="base">
      <a:spcBef>
        <a:spcPct val="0"/>
      </a:spcBef>
      <a:spcAft>
        <a:spcPct val="0"/>
      </a:spcAft>
      <a:defRPr sz="8600" kern="1200">
        <a:solidFill>
          <a:schemeClr val="tx1"/>
        </a:solidFill>
        <a:latin typeface="Arial" charset="0"/>
        <a:ea typeface="ＭＳ Ｐゴシック" charset="0"/>
        <a:cs typeface="ＭＳ Ｐゴシック" charset="0"/>
      </a:defRPr>
    </a:lvl2pPr>
    <a:lvl3pPr marL="4387850" indent="-3473450" algn="l" defTabSz="2193925" rtl="0" fontAlgn="base">
      <a:spcBef>
        <a:spcPct val="0"/>
      </a:spcBef>
      <a:spcAft>
        <a:spcPct val="0"/>
      </a:spcAft>
      <a:defRPr sz="8600" kern="1200">
        <a:solidFill>
          <a:schemeClr val="tx1"/>
        </a:solidFill>
        <a:latin typeface="Arial" charset="0"/>
        <a:ea typeface="ＭＳ Ｐゴシック" charset="0"/>
        <a:cs typeface="ＭＳ Ｐゴシック" charset="0"/>
      </a:defRPr>
    </a:lvl3pPr>
    <a:lvl4pPr marL="6583363" indent="-5211763" algn="l" defTabSz="2193925" rtl="0" fontAlgn="base">
      <a:spcBef>
        <a:spcPct val="0"/>
      </a:spcBef>
      <a:spcAft>
        <a:spcPct val="0"/>
      </a:spcAft>
      <a:defRPr sz="8600" kern="1200">
        <a:solidFill>
          <a:schemeClr val="tx1"/>
        </a:solidFill>
        <a:latin typeface="Arial" charset="0"/>
        <a:ea typeface="ＭＳ Ｐゴシック" charset="0"/>
        <a:cs typeface="ＭＳ Ｐゴシック" charset="0"/>
      </a:defRPr>
    </a:lvl4pPr>
    <a:lvl5pPr marL="8777288" indent="-6948488" algn="l" defTabSz="2193925" rtl="0" fontAlgn="base">
      <a:spcBef>
        <a:spcPct val="0"/>
      </a:spcBef>
      <a:spcAft>
        <a:spcPct val="0"/>
      </a:spcAft>
      <a:defRPr sz="8600" kern="1200">
        <a:solidFill>
          <a:schemeClr val="tx1"/>
        </a:solidFill>
        <a:latin typeface="Arial" charset="0"/>
        <a:ea typeface="ＭＳ Ｐゴシック" charset="0"/>
        <a:cs typeface="ＭＳ Ｐゴシック" charset="0"/>
      </a:defRPr>
    </a:lvl5pPr>
    <a:lvl6pPr marL="2286000" algn="l" defTabSz="457200" rtl="0" eaLnBrk="1" latinLnBrk="0" hangingPunct="1">
      <a:defRPr sz="8600" kern="1200">
        <a:solidFill>
          <a:schemeClr val="tx1"/>
        </a:solidFill>
        <a:latin typeface="Arial" charset="0"/>
        <a:ea typeface="ＭＳ Ｐゴシック" charset="0"/>
        <a:cs typeface="ＭＳ Ｐゴシック" charset="0"/>
      </a:defRPr>
    </a:lvl6pPr>
    <a:lvl7pPr marL="2743200" algn="l" defTabSz="457200" rtl="0" eaLnBrk="1" latinLnBrk="0" hangingPunct="1">
      <a:defRPr sz="8600" kern="1200">
        <a:solidFill>
          <a:schemeClr val="tx1"/>
        </a:solidFill>
        <a:latin typeface="Arial" charset="0"/>
        <a:ea typeface="ＭＳ Ｐゴシック" charset="0"/>
        <a:cs typeface="ＭＳ Ｐゴシック" charset="0"/>
      </a:defRPr>
    </a:lvl7pPr>
    <a:lvl8pPr marL="3200400" algn="l" defTabSz="457200" rtl="0" eaLnBrk="1" latinLnBrk="0" hangingPunct="1">
      <a:defRPr sz="8600" kern="1200">
        <a:solidFill>
          <a:schemeClr val="tx1"/>
        </a:solidFill>
        <a:latin typeface="Arial" charset="0"/>
        <a:ea typeface="ＭＳ Ｐゴシック" charset="0"/>
        <a:cs typeface="ＭＳ Ｐゴシック" charset="0"/>
      </a:defRPr>
    </a:lvl8pPr>
    <a:lvl9pPr marL="3657600" algn="l" defTabSz="457200" rtl="0" eaLnBrk="1" latinLnBrk="0" hangingPunct="1">
      <a:defRPr sz="8600" kern="1200">
        <a:solidFill>
          <a:schemeClr val="tx1"/>
        </a:solidFill>
        <a:latin typeface="Arial" charset="0"/>
        <a:ea typeface="ＭＳ Ｐゴシック" charset="0"/>
        <a:cs typeface="ＭＳ Ｐゴシック" charset="0"/>
      </a:defRPr>
    </a:lvl9pPr>
  </p:defaultTextStyle>
  <p:extLst>
    <p:ext uri="{521415D9-36F7-43E2-AB2F-B90AF26B5E84}">
      <p14:sectionLst xmlns:p14="http://schemas.microsoft.com/office/powerpoint/2010/main">
        <p14:section name="Default Section" id="{E37EDAD0-D369-4EB3-8FF6-EC628361B370}">
          <p14:sldIdLst>
            <p14:sldId id="257"/>
            <p14:sldId id="261"/>
            <p14:sldId id="265"/>
          </p14:sldIdLst>
        </p14:section>
      </p14:sectionLst>
    </p:ext>
    <p:ext uri="{EFAFB233-063F-42B5-8137-9DF3F51BA10A}">
      <p15:sldGuideLst xmlns:p15="http://schemas.microsoft.com/office/powerpoint/2012/main">
        <p15:guide id="1" orient="horz" pos="10368" userDrawn="1">
          <p15:clr>
            <a:srgbClr val="A4A3A4"/>
          </p15:clr>
        </p15:guide>
        <p15:guide id="2" pos="1267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A800"/>
    <a:srgbClr val="FFFFFF"/>
    <a:srgbClr val="0F5640"/>
    <a:srgbClr val="1BA72E"/>
    <a:srgbClr val="052754"/>
    <a:srgbClr val="F4F5F6"/>
    <a:srgbClr val="D74520"/>
    <a:srgbClr val="5771A1"/>
    <a:srgbClr val="DE622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74"/>
  </p:normalViewPr>
  <p:slideViewPr>
    <p:cSldViewPr snapToObjects="1">
      <p:cViewPr varScale="1">
        <p:scale>
          <a:sx n="19" d="100"/>
          <a:sy n="19" d="100"/>
        </p:scale>
        <p:origin x="1188" y="72"/>
      </p:cViewPr>
      <p:guideLst>
        <p:guide orient="horz" pos="10368"/>
        <p:guide pos="12672"/>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ttinger, Renee" userId="bb85d67b-6227-4b9a-baa7-71d91eedc150" providerId="ADAL" clId="{5A71080F-D4A2-4363-8708-8546880050FD}"/>
    <pc:docChg chg="modSld">
      <pc:chgData name="Ettinger, Renee" userId="bb85d67b-6227-4b9a-baa7-71d91eedc150" providerId="ADAL" clId="{5A71080F-D4A2-4363-8708-8546880050FD}" dt="2024-05-03T15:52:49.996" v="36"/>
      <pc:docMkLst>
        <pc:docMk/>
      </pc:docMkLst>
      <pc:sldChg chg="modSp mod">
        <pc:chgData name="Ettinger, Renee" userId="bb85d67b-6227-4b9a-baa7-71d91eedc150" providerId="ADAL" clId="{5A71080F-D4A2-4363-8708-8546880050FD}" dt="2024-05-03T15:52:49.996" v="36"/>
        <pc:sldMkLst>
          <pc:docMk/>
          <pc:sldMk cId="386450706" sldId="257"/>
        </pc:sldMkLst>
        <pc:spChg chg="mod">
          <ac:chgData name="Ettinger, Renee" userId="bb85d67b-6227-4b9a-baa7-71d91eedc150" providerId="ADAL" clId="{5A71080F-D4A2-4363-8708-8546880050FD}" dt="2024-05-03T15:51:41.112" v="32" actId="1076"/>
          <ac:spMkLst>
            <pc:docMk/>
            <pc:sldMk cId="386450706" sldId="257"/>
            <ac:spMk id="5" creationId="{B1254CEF-CA57-7B4C-98D5-E386FB6DE595}"/>
          </ac:spMkLst>
        </pc:spChg>
        <pc:spChg chg="mod">
          <ac:chgData name="Ettinger, Renee" userId="bb85d67b-6227-4b9a-baa7-71d91eedc150" providerId="ADAL" clId="{5A71080F-D4A2-4363-8708-8546880050FD}" dt="2024-05-03T15:51:43.487" v="33" actId="1076"/>
          <ac:spMkLst>
            <pc:docMk/>
            <pc:sldMk cId="386450706" sldId="257"/>
            <ac:spMk id="6" creationId="{64A15AFF-0FFB-B645-B59D-B243CEB7F114}"/>
          </ac:spMkLst>
        </pc:spChg>
        <pc:spChg chg="mod">
          <ac:chgData name="Ettinger, Renee" userId="bb85d67b-6227-4b9a-baa7-71d91eedc150" providerId="ADAL" clId="{5A71080F-D4A2-4363-8708-8546880050FD}" dt="2024-05-03T15:52:49.996" v="36"/>
          <ac:spMkLst>
            <pc:docMk/>
            <pc:sldMk cId="386450706" sldId="257"/>
            <ac:spMk id="9" creationId="{483B6F40-62C4-C04B-8F8D-03D5E726F0FD}"/>
          </ac:spMkLst>
        </pc:spChg>
        <pc:spChg chg="mod">
          <ac:chgData name="Ettinger, Renee" userId="bb85d67b-6227-4b9a-baa7-71d91eedc150" providerId="ADAL" clId="{5A71080F-D4A2-4363-8708-8546880050FD}" dt="2024-05-03T15:51:37.511" v="31" actId="1076"/>
          <ac:spMkLst>
            <pc:docMk/>
            <pc:sldMk cId="386450706" sldId="257"/>
            <ac:spMk id="13" creationId="{3D43E3A8-DF28-2D4C-918D-6962E7E18AA4}"/>
          </ac:spMkLst>
        </pc:spChg>
      </pc:sldChg>
      <pc:sldChg chg="modSp mod">
        <pc:chgData name="Ettinger, Renee" userId="bb85d67b-6227-4b9a-baa7-71d91eedc150" providerId="ADAL" clId="{5A71080F-D4A2-4363-8708-8546880050FD}" dt="2024-05-03T15:50:19.551" v="16" actId="14100"/>
        <pc:sldMkLst>
          <pc:docMk/>
          <pc:sldMk cId="0" sldId="261"/>
        </pc:sldMkLst>
        <pc:spChg chg="mod">
          <ac:chgData name="Ettinger, Renee" userId="bb85d67b-6227-4b9a-baa7-71d91eedc150" providerId="ADAL" clId="{5A71080F-D4A2-4363-8708-8546880050FD}" dt="2024-05-03T15:50:19.551" v="16" actId="14100"/>
          <ac:spMkLst>
            <pc:docMk/>
            <pc:sldMk cId="0" sldId="261"/>
            <ac:spMk id="15" creationId="{A8E17A42-99E8-4EDB-B671-F27097C1BE52}"/>
          </ac:spMkLst>
        </pc:spChg>
        <pc:spChg chg="mod">
          <ac:chgData name="Ettinger, Renee" userId="bb85d67b-6227-4b9a-baa7-71d91eedc150" providerId="ADAL" clId="{5A71080F-D4A2-4363-8708-8546880050FD}" dt="2024-05-03T15:49:16.332" v="2" actId="1076"/>
          <ac:spMkLst>
            <pc:docMk/>
            <pc:sldMk cId="0" sldId="261"/>
            <ac:spMk id="14338" creationId="{00000000-0000-0000-0000-000000000000}"/>
          </ac:spMkLst>
        </pc:spChg>
        <pc:spChg chg="mod">
          <ac:chgData name="Ettinger, Renee" userId="bb85d67b-6227-4b9a-baa7-71d91eedc150" providerId="ADAL" clId="{5A71080F-D4A2-4363-8708-8546880050FD}" dt="2024-05-03T15:49:48.950" v="10" actId="14100"/>
          <ac:spMkLst>
            <pc:docMk/>
            <pc:sldMk cId="0" sldId="261"/>
            <ac:spMk id="14340" creationId="{00000000-0000-0000-0000-000000000000}"/>
          </ac:spMkLst>
        </pc:spChg>
        <pc:spChg chg="mod">
          <ac:chgData name="Ettinger, Renee" userId="bb85d67b-6227-4b9a-baa7-71d91eedc150" providerId="ADAL" clId="{5A71080F-D4A2-4363-8708-8546880050FD}" dt="2024-05-03T15:49:43.750" v="9" actId="14100"/>
          <ac:spMkLst>
            <pc:docMk/>
            <pc:sldMk cId="0" sldId="261"/>
            <ac:spMk id="14341" creationId="{00000000-0000-0000-0000-000000000000}"/>
          </ac:spMkLst>
        </pc:spChg>
        <pc:spChg chg="mod">
          <ac:chgData name="Ettinger, Renee" userId="bb85d67b-6227-4b9a-baa7-71d91eedc150" providerId="ADAL" clId="{5A71080F-D4A2-4363-8708-8546880050FD}" dt="2024-05-03T15:49:52.815" v="11" actId="14100"/>
          <ac:spMkLst>
            <pc:docMk/>
            <pc:sldMk cId="0" sldId="261"/>
            <ac:spMk id="14342" creationId="{00000000-0000-0000-0000-000000000000}"/>
          </ac:spMkLst>
        </pc:spChg>
        <pc:spChg chg="mod">
          <ac:chgData name="Ettinger, Renee" userId="bb85d67b-6227-4b9a-baa7-71d91eedc150" providerId="ADAL" clId="{5A71080F-D4A2-4363-8708-8546880050FD}" dt="2024-05-03T15:49:58.407" v="12" actId="14100"/>
          <ac:spMkLst>
            <pc:docMk/>
            <pc:sldMk cId="0" sldId="261"/>
            <ac:spMk id="14343" creationId="{00000000-0000-0000-0000-000000000000}"/>
          </ac:spMkLst>
        </pc:spChg>
        <pc:spChg chg="mod">
          <ac:chgData name="Ettinger, Renee" userId="bb85d67b-6227-4b9a-baa7-71d91eedc150" providerId="ADAL" clId="{5A71080F-D4A2-4363-8708-8546880050FD}" dt="2024-05-03T15:50:01.302" v="13" actId="14100"/>
          <ac:spMkLst>
            <pc:docMk/>
            <pc:sldMk cId="0" sldId="261"/>
            <ac:spMk id="14344" creationId="{00000000-0000-0000-0000-000000000000}"/>
          </ac:spMkLst>
        </pc:spChg>
        <pc:spChg chg="mod">
          <ac:chgData name="Ettinger, Renee" userId="bb85d67b-6227-4b9a-baa7-71d91eedc150" providerId="ADAL" clId="{5A71080F-D4A2-4363-8708-8546880050FD}" dt="2024-05-03T15:50:06.958" v="14" actId="14100"/>
          <ac:spMkLst>
            <pc:docMk/>
            <pc:sldMk cId="0" sldId="261"/>
            <ac:spMk id="14346" creationId="{00000000-0000-0000-0000-000000000000}"/>
          </ac:spMkLst>
        </pc:spChg>
        <pc:picChg chg="mod">
          <ac:chgData name="Ettinger, Renee" userId="bb85d67b-6227-4b9a-baa7-71d91eedc150" providerId="ADAL" clId="{5A71080F-D4A2-4363-8708-8546880050FD}" dt="2024-05-03T15:49:20.718" v="3" actId="1076"/>
          <ac:picMkLst>
            <pc:docMk/>
            <pc:sldMk cId="0" sldId="261"/>
            <ac:picMk id="41" creationId="{6A579014-9D5C-4BC8-8A84-5B0692DC4289}"/>
          </ac:picMkLst>
        </pc:picChg>
      </pc:sldChg>
      <pc:sldChg chg="modSp mod">
        <pc:chgData name="Ettinger, Renee" userId="bb85d67b-6227-4b9a-baa7-71d91eedc150" providerId="ADAL" clId="{5A71080F-D4A2-4363-8708-8546880050FD}" dt="2024-05-03T15:51:21.823" v="30" actId="1076"/>
        <pc:sldMkLst>
          <pc:docMk/>
          <pc:sldMk cId="458725465" sldId="265"/>
        </pc:sldMkLst>
        <pc:spChg chg="mod">
          <ac:chgData name="Ettinger, Renee" userId="bb85d67b-6227-4b9a-baa7-71d91eedc150" providerId="ADAL" clId="{5A71080F-D4A2-4363-8708-8546880050FD}" dt="2024-05-03T15:51:06.415" v="26" actId="1076"/>
          <ac:spMkLst>
            <pc:docMk/>
            <pc:sldMk cId="458725465" sldId="265"/>
            <ac:spMk id="22" creationId="{3E732F69-6A1E-4652-AFE0-EFEF4831D586}"/>
          </ac:spMkLst>
        </pc:spChg>
        <pc:spChg chg="mod">
          <ac:chgData name="Ettinger, Renee" userId="bb85d67b-6227-4b9a-baa7-71d91eedc150" providerId="ADAL" clId="{5A71080F-D4A2-4363-8708-8546880050FD}" dt="2024-05-03T15:51:17.310" v="29" actId="1076"/>
          <ac:spMkLst>
            <pc:docMk/>
            <pc:sldMk cId="458725465" sldId="265"/>
            <ac:spMk id="24" creationId="{149B45BC-3D9D-4A6A-90B7-65BD7F5EF1BB}"/>
          </ac:spMkLst>
        </pc:spChg>
        <pc:spChg chg="mod">
          <ac:chgData name="Ettinger, Renee" userId="bb85d67b-6227-4b9a-baa7-71d91eedc150" providerId="ADAL" clId="{5A71080F-D4A2-4363-8708-8546880050FD}" dt="2024-05-03T15:51:01.630" v="25" actId="1076"/>
          <ac:spMkLst>
            <pc:docMk/>
            <pc:sldMk cId="458725465" sldId="265"/>
            <ac:spMk id="28" creationId="{9793BF8D-56A9-8742-A19E-B035F074E712}"/>
          </ac:spMkLst>
        </pc:spChg>
        <pc:spChg chg="mod">
          <ac:chgData name="Ettinger, Renee" userId="bb85d67b-6227-4b9a-baa7-71d91eedc150" providerId="ADAL" clId="{5A71080F-D4A2-4363-8708-8546880050FD}" dt="2024-05-03T15:50:36.935" v="19" actId="1076"/>
          <ac:spMkLst>
            <pc:docMk/>
            <pc:sldMk cId="458725465" sldId="265"/>
            <ac:spMk id="29" creationId="{DD8E55AE-25ED-4F4F-8AA5-6261C76443FE}"/>
          </ac:spMkLst>
        </pc:spChg>
        <pc:spChg chg="mod">
          <ac:chgData name="Ettinger, Renee" userId="bb85d67b-6227-4b9a-baa7-71d91eedc150" providerId="ADAL" clId="{5A71080F-D4A2-4363-8708-8546880050FD}" dt="2024-05-03T15:50:51.038" v="22" actId="1076"/>
          <ac:spMkLst>
            <pc:docMk/>
            <pc:sldMk cId="458725465" sldId="265"/>
            <ac:spMk id="31" creationId="{1D06F80A-AFB4-5B43-977B-B9AE7EAD0087}"/>
          </ac:spMkLst>
        </pc:spChg>
        <pc:spChg chg="mod">
          <ac:chgData name="Ettinger, Renee" userId="bb85d67b-6227-4b9a-baa7-71d91eedc150" providerId="ADAL" clId="{5A71080F-D4A2-4363-8708-8546880050FD}" dt="2024-05-03T15:51:13.862" v="28" actId="1076"/>
          <ac:spMkLst>
            <pc:docMk/>
            <pc:sldMk cId="458725465" sldId="265"/>
            <ac:spMk id="35" creationId="{247A3BBC-471B-924B-8443-9A9E9FA81EBF}"/>
          </ac:spMkLst>
        </pc:spChg>
        <pc:spChg chg="mod">
          <ac:chgData name="Ettinger, Renee" userId="bb85d67b-6227-4b9a-baa7-71d91eedc150" providerId="ADAL" clId="{5A71080F-D4A2-4363-8708-8546880050FD}" dt="2024-05-03T15:51:08.742" v="27" actId="1076"/>
          <ac:spMkLst>
            <pc:docMk/>
            <pc:sldMk cId="458725465" sldId="265"/>
            <ac:spMk id="36" creationId="{21B3CADE-3DDC-5C46-9768-F309F35EA439}"/>
          </ac:spMkLst>
        </pc:spChg>
        <pc:spChg chg="mod">
          <ac:chgData name="Ettinger, Renee" userId="bb85d67b-6227-4b9a-baa7-71d91eedc150" providerId="ADAL" clId="{5A71080F-D4A2-4363-8708-8546880050FD}" dt="2024-05-03T15:50:56.679" v="24" actId="14100"/>
          <ac:spMkLst>
            <pc:docMk/>
            <pc:sldMk cId="458725465" sldId="265"/>
            <ac:spMk id="38" creationId="{FF2A179D-7E4A-49AC-9115-EFC14F1B7A89}"/>
          </ac:spMkLst>
        </pc:spChg>
        <pc:spChg chg="mod">
          <ac:chgData name="Ettinger, Renee" userId="bb85d67b-6227-4b9a-baa7-71d91eedc150" providerId="ADAL" clId="{5A71080F-D4A2-4363-8708-8546880050FD}" dt="2024-05-03T15:51:21.823" v="30" actId="1076"/>
          <ac:spMkLst>
            <pc:docMk/>
            <pc:sldMk cId="458725465" sldId="265"/>
            <ac:spMk id="48" creationId="{EBFA2AD3-5A9D-CB4C-995A-8148C718D02D}"/>
          </ac:spMkLst>
        </pc:spChg>
        <pc:picChg chg="mod">
          <ac:chgData name="Ettinger, Renee" userId="bb85d67b-6227-4b9a-baa7-71d91eedc150" providerId="ADAL" clId="{5A71080F-D4A2-4363-8708-8546880050FD}" dt="2024-05-03T15:50:32.206" v="18" actId="1076"/>
          <ac:picMkLst>
            <pc:docMk/>
            <pc:sldMk cId="458725465" sldId="265"/>
            <ac:picMk id="45" creationId="{B9E9E37B-C657-433A-B4BE-F0F38211AEE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smtClean="0">
                <a:latin typeface="Calibri"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smtClean="0">
                <a:latin typeface="Calibri" charset="0"/>
              </a:defRPr>
            </a:lvl1pPr>
          </a:lstStyle>
          <a:p>
            <a:pPr>
              <a:defRPr/>
            </a:pPr>
            <a:fld id="{3E645C15-BC93-A44A-A06A-B4B04C4ED5F7}" type="datetime1">
              <a:rPr lang="en-US"/>
              <a:pPr>
                <a:defRPr/>
              </a:pPr>
              <a:t>5/3/2024</a:t>
            </a:fld>
            <a:endParaRPr lang="en-US"/>
          </a:p>
        </p:txBody>
      </p:sp>
      <p:sp>
        <p:nvSpPr>
          <p:cNvPr id="4" name="Slide Image Placeholder 3"/>
          <p:cNvSpPr>
            <a:spLocks noGrp="1" noRot="1" noChangeAspect="1"/>
          </p:cNvSpPr>
          <p:nvPr>
            <p:ph type="sldImg" idx="2"/>
          </p:nvPr>
        </p:nvSpPr>
        <p:spPr>
          <a:xfrm>
            <a:off x="1333500" y="685800"/>
            <a:ext cx="4191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smtClean="0">
                <a:latin typeface="Calibri"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atin typeface="Calibri" charset="0"/>
              </a:defRPr>
            </a:lvl1pPr>
          </a:lstStyle>
          <a:p>
            <a:pPr>
              <a:defRPr/>
            </a:pPr>
            <a:fld id="{E72FF227-20E3-6C4F-8C56-249F9EE6D58F}" type="slidenum">
              <a:rPr lang="en-US"/>
              <a:pPr>
                <a:defRPr/>
              </a:pPr>
              <a:t>‹#›</a:t>
            </a:fld>
            <a:endParaRPr lang="en-US"/>
          </a:p>
        </p:txBody>
      </p:sp>
    </p:spTree>
    <p:extLst>
      <p:ext uri="{BB962C8B-B14F-4D97-AF65-F5344CB8AC3E}">
        <p14:creationId xmlns:p14="http://schemas.microsoft.com/office/powerpoint/2010/main" val="2972623183"/>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ＭＳ Ｐゴシック" pitchFamily="-108"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ue Background Poster">
    <p:spTree>
      <p:nvGrpSpPr>
        <p:cNvPr id="1" name=""/>
        <p:cNvGrpSpPr/>
        <p:nvPr/>
      </p:nvGrpSpPr>
      <p:grpSpPr>
        <a:xfrm>
          <a:off x="0" y="0"/>
          <a:ext cx="0" cy="0"/>
          <a:chOff x="0" y="0"/>
          <a:chExt cx="0" cy="0"/>
        </a:xfrm>
      </p:grpSpPr>
      <p:sp>
        <p:nvSpPr>
          <p:cNvPr id="2" name="Rectangle 1"/>
          <p:cNvSpPr/>
          <p:nvPr userDrawn="1"/>
        </p:nvSpPr>
        <p:spPr>
          <a:xfrm>
            <a:off x="0" y="3886200"/>
            <a:ext cx="40233600" cy="29032200"/>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7884"/>
          </a:p>
        </p:txBody>
      </p:sp>
      <p:cxnSp>
        <p:nvCxnSpPr>
          <p:cNvPr id="3" name="Straight Connector 2"/>
          <p:cNvCxnSpPr/>
          <p:nvPr userDrawn="1"/>
        </p:nvCxnSpPr>
        <p:spPr>
          <a:xfrm>
            <a:off x="0" y="4038600"/>
            <a:ext cx="40233600" cy="0"/>
          </a:xfrm>
          <a:prstGeom prst="line">
            <a:avLst/>
          </a:prstGeom>
          <a:ln w="381000" cmpd="sng">
            <a:solidFill>
              <a:schemeClr val="tx2"/>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3574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011098" y="1317625"/>
            <a:ext cx="36211404" cy="54864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2011098" y="7680325"/>
            <a:ext cx="36211404" cy="217249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011098" y="30510163"/>
            <a:ext cx="9389004" cy="1752600"/>
          </a:xfrm>
          <a:prstGeom prst="rect">
            <a:avLst/>
          </a:prstGeom>
        </p:spPr>
        <p:txBody>
          <a:bodyPr/>
          <a:lstStyle>
            <a:lvl1pPr>
              <a:defRPr smtClean="0"/>
            </a:lvl1pPr>
          </a:lstStyle>
          <a:p>
            <a:pPr>
              <a:defRPr/>
            </a:pPr>
            <a:fld id="{90E7CA6F-884E-634E-A75A-572F483F8848}" type="datetime1">
              <a:rPr lang="en-US"/>
              <a:pPr>
                <a:defRPr/>
              </a:pPr>
              <a:t>5/3/2024</a:t>
            </a:fld>
            <a:endParaRPr lang="en-US"/>
          </a:p>
        </p:txBody>
      </p:sp>
      <p:sp>
        <p:nvSpPr>
          <p:cNvPr id="5" name="Footer Placeholder 4"/>
          <p:cNvSpPr>
            <a:spLocks noGrp="1"/>
          </p:cNvSpPr>
          <p:nvPr>
            <p:ph type="ftr" sz="quarter" idx="11"/>
          </p:nvPr>
        </p:nvSpPr>
        <p:spPr>
          <a:xfrm>
            <a:off x="13745898" y="30510163"/>
            <a:ext cx="12741804" cy="1752600"/>
          </a:xfrm>
          <a:prstGeom prst="rect">
            <a:avLst/>
          </a:prstGeom>
        </p:spPr>
        <p:txBody>
          <a:bodyPr/>
          <a:lstStyle>
            <a:lvl1pPr>
              <a:defRPr smtClean="0"/>
            </a:lvl1pPr>
          </a:lstStyle>
          <a:p>
            <a:pPr>
              <a:defRPr/>
            </a:pPr>
            <a:endParaRPr lang="en-US"/>
          </a:p>
        </p:txBody>
      </p:sp>
      <p:sp>
        <p:nvSpPr>
          <p:cNvPr id="6" name="Slide Number Placeholder 5"/>
          <p:cNvSpPr>
            <a:spLocks noGrp="1"/>
          </p:cNvSpPr>
          <p:nvPr>
            <p:ph type="sldNum" sz="quarter" idx="12"/>
          </p:nvPr>
        </p:nvSpPr>
        <p:spPr>
          <a:xfrm>
            <a:off x="28833498" y="30510163"/>
            <a:ext cx="9389004" cy="1752600"/>
          </a:xfrm>
          <a:prstGeom prst="rect">
            <a:avLst/>
          </a:prstGeom>
        </p:spPr>
        <p:txBody>
          <a:bodyPr/>
          <a:lstStyle>
            <a:lvl1pPr>
              <a:defRPr smtClean="0"/>
            </a:lvl1pPr>
          </a:lstStyle>
          <a:p>
            <a:pPr>
              <a:defRPr/>
            </a:pPr>
            <a:fld id="{8C23B04B-B7F2-FF4D-8077-EF3B1F9C6BAE}" type="slidenum">
              <a:rPr lang="en-US"/>
              <a:pPr>
                <a:defRPr/>
              </a:pPr>
              <a:t>‹#›</a:t>
            </a:fld>
            <a:endParaRPr lang="en-US"/>
          </a:p>
        </p:txBody>
      </p:sp>
    </p:spTree>
    <p:extLst>
      <p:ext uri="{BB962C8B-B14F-4D97-AF65-F5344CB8AC3E}">
        <p14:creationId xmlns:p14="http://schemas.microsoft.com/office/powerpoint/2010/main" val="4088113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40014330" y="6324600"/>
            <a:ext cx="43453683" cy="134820662"/>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9653273" y="6324600"/>
            <a:ext cx="129690497" cy="13482066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011098" y="30510163"/>
            <a:ext cx="9389004" cy="1752600"/>
          </a:xfrm>
          <a:prstGeom prst="rect">
            <a:avLst/>
          </a:prstGeom>
        </p:spPr>
        <p:txBody>
          <a:bodyPr/>
          <a:lstStyle>
            <a:lvl1pPr>
              <a:defRPr smtClean="0"/>
            </a:lvl1pPr>
          </a:lstStyle>
          <a:p>
            <a:pPr>
              <a:defRPr/>
            </a:pPr>
            <a:fld id="{1B9D8FB5-0612-A746-80CF-DDCC9E0BE654}" type="datetime1">
              <a:rPr lang="en-US"/>
              <a:pPr>
                <a:defRPr/>
              </a:pPr>
              <a:t>5/3/2024</a:t>
            </a:fld>
            <a:endParaRPr lang="en-US"/>
          </a:p>
        </p:txBody>
      </p:sp>
      <p:sp>
        <p:nvSpPr>
          <p:cNvPr id="5" name="Footer Placeholder 4"/>
          <p:cNvSpPr>
            <a:spLocks noGrp="1"/>
          </p:cNvSpPr>
          <p:nvPr>
            <p:ph type="ftr" sz="quarter" idx="11"/>
          </p:nvPr>
        </p:nvSpPr>
        <p:spPr>
          <a:xfrm>
            <a:off x="13745898" y="30510163"/>
            <a:ext cx="12741804" cy="1752600"/>
          </a:xfrm>
          <a:prstGeom prst="rect">
            <a:avLst/>
          </a:prstGeom>
        </p:spPr>
        <p:txBody>
          <a:bodyPr/>
          <a:lstStyle>
            <a:lvl1pPr>
              <a:defRPr smtClean="0"/>
            </a:lvl1pPr>
          </a:lstStyle>
          <a:p>
            <a:pPr>
              <a:defRPr/>
            </a:pPr>
            <a:endParaRPr lang="en-US"/>
          </a:p>
        </p:txBody>
      </p:sp>
      <p:sp>
        <p:nvSpPr>
          <p:cNvPr id="6" name="Slide Number Placeholder 5"/>
          <p:cNvSpPr>
            <a:spLocks noGrp="1"/>
          </p:cNvSpPr>
          <p:nvPr>
            <p:ph type="sldNum" sz="quarter" idx="12"/>
          </p:nvPr>
        </p:nvSpPr>
        <p:spPr>
          <a:xfrm>
            <a:off x="28833498" y="30510163"/>
            <a:ext cx="9389004" cy="1752600"/>
          </a:xfrm>
          <a:prstGeom prst="rect">
            <a:avLst/>
          </a:prstGeom>
        </p:spPr>
        <p:txBody>
          <a:bodyPr/>
          <a:lstStyle>
            <a:lvl1pPr>
              <a:defRPr smtClean="0"/>
            </a:lvl1pPr>
          </a:lstStyle>
          <a:p>
            <a:pPr>
              <a:defRPr/>
            </a:pPr>
            <a:fld id="{97C0733A-467B-FA4F-A4AA-CB0DB15665B4}" type="slidenum">
              <a:rPr lang="en-US"/>
              <a:pPr>
                <a:defRPr/>
              </a:pPr>
              <a:t>‹#›</a:t>
            </a:fld>
            <a:endParaRPr lang="en-US"/>
          </a:p>
        </p:txBody>
      </p:sp>
    </p:spTree>
    <p:extLst>
      <p:ext uri="{BB962C8B-B14F-4D97-AF65-F5344CB8AC3E}">
        <p14:creationId xmlns:p14="http://schemas.microsoft.com/office/powerpoint/2010/main" val="2257549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23452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EB9D4D-982F-7A41-A48E-1F804D9EED54}" type="datetimeFigureOut">
              <a:rPr lang="en-US" smtClean="0"/>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B8CA3F-BC3F-574C-85EA-C54205CFC9E4}" type="slidenum">
              <a:rPr lang="en-US" smtClean="0"/>
              <a:t>‹#›</a:t>
            </a:fld>
            <a:endParaRPr lang="en-US"/>
          </a:p>
        </p:txBody>
      </p:sp>
    </p:spTree>
    <p:extLst>
      <p:ext uri="{BB962C8B-B14F-4D97-AF65-F5344CB8AC3E}">
        <p14:creationId xmlns:p14="http://schemas.microsoft.com/office/powerpoint/2010/main" val="820402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range Background Poster">
    <p:spTree>
      <p:nvGrpSpPr>
        <p:cNvPr id="1" name=""/>
        <p:cNvGrpSpPr/>
        <p:nvPr/>
      </p:nvGrpSpPr>
      <p:grpSpPr>
        <a:xfrm>
          <a:off x="0" y="0"/>
          <a:ext cx="0" cy="0"/>
          <a:chOff x="0" y="0"/>
          <a:chExt cx="0" cy="0"/>
        </a:xfrm>
      </p:grpSpPr>
      <p:sp>
        <p:nvSpPr>
          <p:cNvPr id="2" name="Rectangle 1"/>
          <p:cNvSpPr/>
          <p:nvPr userDrawn="1"/>
        </p:nvSpPr>
        <p:spPr>
          <a:xfrm>
            <a:off x="0" y="3886200"/>
            <a:ext cx="40233600" cy="29032200"/>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7884"/>
          </a:p>
        </p:txBody>
      </p:sp>
      <p:cxnSp>
        <p:nvCxnSpPr>
          <p:cNvPr id="3" name="Straight Connector 2"/>
          <p:cNvCxnSpPr/>
          <p:nvPr userDrawn="1"/>
        </p:nvCxnSpPr>
        <p:spPr>
          <a:xfrm>
            <a:off x="0" y="4038600"/>
            <a:ext cx="40233600" cy="0"/>
          </a:xfrm>
          <a:prstGeom prst="line">
            <a:avLst/>
          </a:prstGeom>
          <a:ln w="381000" cmpd="sng">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94817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178177" y="21153122"/>
            <a:ext cx="34198560" cy="6537960"/>
          </a:xfrm>
          <a:prstGeom prst="rect">
            <a:avLst/>
          </a:prstGeom>
        </p:spPr>
        <p:txBody>
          <a:bodyPr anchor="t"/>
          <a:lstStyle>
            <a:lvl1pPr algn="l">
              <a:defRPr sz="17601" b="1" cap="all"/>
            </a:lvl1pPr>
          </a:lstStyle>
          <a:p>
            <a:r>
              <a:rPr lang="en-US"/>
              <a:t>Click to edit Master title style</a:t>
            </a:r>
          </a:p>
        </p:txBody>
      </p:sp>
      <p:sp>
        <p:nvSpPr>
          <p:cNvPr id="3" name="Text Placeholder 2"/>
          <p:cNvSpPr>
            <a:spLocks noGrp="1"/>
          </p:cNvSpPr>
          <p:nvPr>
            <p:ph type="body" idx="1"/>
          </p:nvPr>
        </p:nvSpPr>
        <p:spPr>
          <a:xfrm>
            <a:off x="3178177" y="13952225"/>
            <a:ext cx="34198560" cy="7200898"/>
          </a:xfrm>
          <a:prstGeom prst="rect">
            <a:avLst/>
          </a:prstGeom>
        </p:spPr>
        <p:txBody>
          <a:bodyPr anchor="b"/>
          <a:lstStyle>
            <a:lvl1pPr marL="0" indent="0">
              <a:buNone/>
              <a:defRPr sz="8800">
                <a:solidFill>
                  <a:schemeClr val="tx1">
                    <a:tint val="75000"/>
                  </a:schemeClr>
                </a:solidFill>
              </a:defRPr>
            </a:lvl1pPr>
            <a:lvl2pPr marL="2011753" indent="0">
              <a:buNone/>
              <a:defRPr sz="7884">
                <a:solidFill>
                  <a:schemeClr val="tx1">
                    <a:tint val="75000"/>
                  </a:schemeClr>
                </a:solidFill>
              </a:defRPr>
            </a:lvl2pPr>
            <a:lvl3pPr marL="4023506" indent="0">
              <a:buNone/>
              <a:defRPr sz="7059">
                <a:solidFill>
                  <a:schemeClr val="tx1">
                    <a:tint val="75000"/>
                  </a:schemeClr>
                </a:solidFill>
              </a:defRPr>
            </a:lvl3pPr>
            <a:lvl4pPr marL="6035259" indent="0">
              <a:buNone/>
              <a:defRPr sz="6142">
                <a:solidFill>
                  <a:schemeClr val="tx1">
                    <a:tint val="75000"/>
                  </a:schemeClr>
                </a:solidFill>
              </a:defRPr>
            </a:lvl4pPr>
            <a:lvl5pPr marL="8047013" indent="0">
              <a:buNone/>
              <a:defRPr sz="6142">
                <a:solidFill>
                  <a:schemeClr val="tx1">
                    <a:tint val="75000"/>
                  </a:schemeClr>
                </a:solidFill>
              </a:defRPr>
            </a:lvl5pPr>
            <a:lvl6pPr marL="10058766" indent="0">
              <a:buNone/>
              <a:defRPr sz="6142">
                <a:solidFill>
                  <a:schemeClr val="tx1">
                    <a:tint val="75000"/>
                  </a:schemeClr>
                </a:solidFill>
              </a:defRPr>
            </a:lvl6pPr>
            <a:lvl7pPr marL="12070519" indent="0">
              <a:buNone/>
              <a:defRPr sz="6142">
                <a:solidFill>
                  <a:schemeClr val="tx1">
                    <a:tint val="75000"/>
                  </a:schemeClr>
                </a:solidFill>
              </a:defRPr>
            </a:lvl7pPr>
            <a:lvl8pPr marL="14082272" indent="0">
              <a:buNone/>
              <a:defRPr sz="6142">
                <a:solidFill>
                  <a:schemeClr val="tx1">
                    <a:tint val="75000"/>
                  </a:schemeClr>
                </a:solidFill>
              </a:defRPr>
            </a:lvl8pPr>
            <a:lvl9pPr marL="16094025" indent="0">
              <a:buNone/>
              <a:defRPr sz="6142">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2011098" y="30510163"/>
            <a:ext cx="9389004" cy="1752600"/>
          </a:xfrm>
          <a:prstGeom prst="rect">
            <a:avLst/>
          </a:prstGeom>
        </p:spPr>
        <p:txBody>
          <a:bodyPr/>
          <a:lstStyle>
            <a:lvl1pPr>
              <a:defRPr smtClean="0"/>
            </a:lvl1pPr>
          </a:lstStyle>
          <a:p>
            <a:pPr>
              <a:defRPr/>
            </a:pPr>
            <a:fld id="{DE4A1045-DEEA-8946-B37B-F877AEF129FC}" type="datetime1">
              <a:rPr lang="en-US"/>
              <a:pPr>
                <a:defRPr/>
              </a:pPr>
              <a:t>5/3/2024</a:t>
            </a:fld>
            <a:endParaRPr lang="en-US"/>
          </a:p>
        </p:txBody>
      </p:sp>
      <p:sp>
        <p:nvSpPr>
          <p:cNvPr id="5" name="Footer Placeholder 4"/>
          <p:cNvSpPr>
            <a:spLocks noGrp="1"/>
          </p:cNvSpPr>
          <p:nvPr>
            <p:ph type="ftr" sz="quarter" idx="11"/>
          </p:nvPr>
        </p:nvSpPr>
        <p:spPr>
          <a:xfrm>
            <a:off x="13745898" y="30510163"/>
            <a:ext cx="12741804" cy="1752600"/>
          </a:xfrm>
          <a:prstGeom prst="rect">
            <a:avLst/>
          </a:prstGeom>
        </p:spPr>
        <p:txBody>
          <a:bodyPr/>
          <a:lstStyle>
            <a:lvl1pPr>
              <a:defRPr smtClean="0"/>
            </a:lvl1pPr>
          </a:lstStyle>
          <a:p>
            <a:pPr>
              <a:defRPr/>
            </a:pPr>
            <a:endParaRPr lang="en-US"/>
          </a:p>
        </p:txBody>
      </p:sp>
      <p:sp>
        <p:nvSpPr>
          <p:cNvPr id="6" name="Slide Number Placeholder 5"/>
          <p:cNvSpPr>
            <a:spLocks noGrp="1"/>
          </p:cNvSpPr>
          <p:nvPr>
            <p:ph type="sldNum" sz="quarter" idx="12"/>
          </p:nvPr>
        </p:nvSpPr>
        <p:spPr>
          <a:xfrm>
            <a:off x="28833498" y="30510163"/>
            <a:ext cx="9389004" cy="1752600"/>
          </a:xfrm>
          <a:prstGeom prst="rect">
            <a:avLst/>
          </a:prstGeom>
        </p:spPr>
        <p:txBody>
          <a:bodyPr/>
          <a:lstStyle>
            <a:lvl1pPr>
              <a:defRPr smtClean="0"/>
            </a:lvl1pPr>
          </a:lstStyle>
          <a:p>
            <a:pPr>
              <a:defRPr/>
            </a:pPr>
            <a:fld id="{579A86B2-360D-E24E-B447-F98F32436CC1}" type="slidenum">
              <a:rPr lang="en-US"/>
              <a:pPr>
                <a:defRPr/>
              </a:pPr>
              <a:t>‹#›</a:t>
            </a:fld>
            <a:endParaRPr lang="en-US"/>
          </a:p>
        </p:txBody>
      </p:sp>
    </p:spTree>
    <p:extLst>
      <p:ext uri="{BB962C8B-B14F-4D97-AF65-F5344CB8AC3E}">
        <p14:creationId xmlns:p14="http://schemas.microsoft.com/office/powerpoint/2010/main" val="1362362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011098" y="1317625"/>
            <a:ext cx="36211404" cy="54864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9653272" y="36865560"/>
            <a:ext cx="86572090" cy="104279702"/>
          </a:xfrm>
          <a:prstGeom prst="rect">
            <a:avLst/>
          </a:prstGeom>
        </p:spPr>
        <p:txBody>
          <a:bodyPr/>
          <a:lstStyle>
            <a:lvl1pPr>
              <a:defRPr sz="12284"/>
            </a:lvl1pPr>
            <a:lvl2pPr>
              <a:defRPr sz="10542"/>
            </a:lvl2pPr>
            <a:lvl3pPr>
              <a:defRPr sz="8800"/>
            </a:lvl3pPr>
            <a:lvl4pPr>
              <a:defRPr sz="7884"/>
            </a:lvl4pPr>
            <a:lvl5pPr>
              <a:defRPr sz="7884"/>
            </a:lvl5pPr>
            <a:lvl6pPr>
              <a:defRPr sz="7884"/>
            </a:lvl6pPr>
            <a:lvl7pPr>
              <a:defRPr sz="7884"/>
            </a:lvl7pPr>
            <a:lvl8pPr>
              <a:defRPr sz="7884"/>
            </a:lvl8pPr>
            <a:lvl9pPr>
              <a:defRPr sz="788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96895922" y="36865560"/>
            <a:ext cx="86572090" cy="104279702"/>
          </a:xfrm>
          <a:prstGeom prst="rect">
            <a:avLst/>
          </a:prstGeom>
        </p:spPr>
        <p:txBody>
          <a:bodyPr/>
          <a:lstStyle>
            <a:lvl1pPr>
              <a:defRPr sz="12284"/>
            </a:lvl1pPr>
            <a:lvl2pPr>
              <a:defRPr sz="10542"/>
            </a:lvl2pPr>
            <a:lvl3pPr>
              <a:defRPr sz="8800"/>
            </a:lvl3pPr>
            <a:lvl4pPr>
              <a:defRPr sz="7884"/>
            </a:lvl4pPr>
            <a:lvl5pPr>
              <a:defRPr sz="7884"/>
            </a:lvl5pPr>
            <a:lvl6pPr>
              <a:defRPr sz="7884"/>
            </a:lvl6pPr>
            <a:lvl7pPr>
              <a:defRPr sz="7884"/>
            </a:lvl7pPr>
            <a:lvl8pPr>
              <a:defRPr sz="7884"/>
            </a:lvl8pPr>
            <a:lvl9pPr>
              <a:defRPr sz="788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a:xfrm>
            <a:off x="2011098" y="30510163"/>
            <a:ext cx="9389004" cy="1752600"/>
          </a:xfrm>
          <a:prstGeom prst="rect">
            <a:avLst/>
          </a:prstGeom>
        </p:spPr>
        <p:txBody>
          <a:bodyPr/>
          <a:lstStyle>
            <a:lvl1pPr>
              <a:defRPr smtClean="0"/>
            </a:lvl1pPr>
          </a:lstStyle>
          <a:p>
            <a:pPr>
              <a:defRPr/>
            </a:pPr>
            <a:fld id="{85F8FCF0-B109-4E41-830D-87865EE91AB8}" type="datetime1">
              <a:rPr lang="en-US"/>
              <a:pPr>
                <a:defRPr/>
              </a:pPr>
              <a:t>5/3/2024</a:t>
            </a:fld>
            <a:endParaRPr lang="en-US"/>
          </a:p>
        </p:txBody>
      </p:sp>
      <p:sp>
        <p:nvSpPr>
          <p:cNvPr id="6" name="Footer Placeholder 4"/>
          <p:cNvSpPr>
            <a:spLocks noGrp="1"/>
          </p:cNvSpPr>
          <p:nvPr>
            <p:ph type="ftr" sz="quarter" idx="11"/>
          </p:nvPr>
        </p:nvSpPr>
        <p:spPr>
          <a:xfrm>
            <a:off x="13745898" y="30510163"/>
            <a:ext cx="12741804" cy="1752600"/>
          </a:xfrm>
          <a:prstGeom prst="rect">
            <a:avLst/>
          </a:prstGeom>
        </p:spPr>
        <p:txBody>
          <a:bodyPr/>
          <a:lstStyle>
            <a:lvl1pPr>
              <a:defRPr smtClean="0"/>
            </a:lvl1pPr>
          </a:lstStyle>
          <a:p>
            <a:pPr>
              <a:defRPr/>
            </a:pPr>
            <a:endParaRPr lang="en-US"/>
          </a:p>
        </p:txBody>
      </p:sp>
      <p:sp>
        <p:nvSpPr>
          <p:cNvPr id="7" name="Slide Number Placeholder 5"/>
          <p:cNvSpPr>
            <a:spLocks noGrp="1"/>
          </p:cNvSpPr>
          <p:nvPr>
            <p:ph type="sldNum" sz="quarter" idx="12"/>
          </p:nvPr>
        </p:nvSpPr>
        <p:spPr>
          <a:xfrm>
            <a:off x="28833498" y="30510163"/>
            <a:ext cx="9389004" cy="1752600"/>
          </a:xfrm>
          <a:prstGeom prst="rect">
            <a:avLst/>
          </a:prstGeom>
        </p:spPr>
        <p:txBody>
          <a:bodyPr/>
          <a:lstStyle>
            <a:lvl1pPr>
              <a:defRPr smtClean="0"/>
            </a:lvl1pPr>
          </a:lstStyle>
          <a:p>
            <a:pPr>
              <a:defRPr/>
            </a:pPr>
            <a:fld id="{32BA0FE9-D76A-B441-9EDF-101CA9A46B59}" type="slidenum">
              <a:rPr lang="en-US"/>
              <a:pPr>
                <a:defRPr/>
              </a:pPr>
              <a:t>‹#›</a:t>
            </a:fld>
            <a:endParaRPr lang="en-US"/>
          </a:p>
        </p:txBody>
      </p:sp>
    </p:spTree>
    <p:extLst>
      <p:ext uri="{BB962C8B-B14F-4D97-AF65-F5344CB8AC3E}">
        <p14:creationId xmlns:p14="http://schemas.microsoft.com/office/powerpoint/2010/main" val="2622211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11680" y="1318262"/>
            <a:ext cx="36210240" cy="54864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011680" y="7368542"/>
            <a:ext cx="17776827" cy="3070858"/>
          </a:xfrm>
          <a:prstGeom prst="rect">
            <a:avLst/>
          </a:prstGeom>
        </p:spPr>
        <p:txBody>
          <a:bodyPr anchor="b"/>
          <a:lstStyle>
            <a:lvl1pPr marL="0" indent="0">
              <a:buNone/>
              <a:defRPr sz="10542" b="1"/>
            </a:lvl1pPr>
            <a:lvl2pPr marL="2011753" indent="0">
              <a:buNone/>
              <a:defRPr sz="8800" b="1"/>
            </a:lvl2pPr>
            <a:lvl3pPr marL="4023506" indent="0">
              <a:buNone/>
              <a:defRPr sz="7884" b="1"/>
            </a:lvl3pPr>
            <a:lvl4pPr marL="6035259" indent="0">
              <a:buNone/>
              <a:defRPr sz="7059" b="1"/>
            </a:lvl4pPr>
            <a:lvl5pPr marL="8047013" indent="0">
              <a:buNone/>
              <a:defRPr sz="7059" b="1"/>
            </a:lvl5pPr>
            <a:lvl6pPr marL="10058766" indent="0">
              <a:buNone/>
              <a:defRPr sz="7059" b="1"/>
            </a:lvl6pPr>
            <a:lvl7pPr marL="12070519" indent="0">
              <a:buNone/>
              <a:defRPr sz="7059" b="1"/>
            </a:lvl7pPr>
            <a:lvl8pPr marL="14082272" indent="0">
              <a:buNone/>
              <a:defRPr sz="7059" b="1"/>
            </a:lvl8pPr>
            <a:lvl9pPr marL="16094025" indent="0">
              <a:buNone/>
              <a:defRPr sz="7059" b="1"/>
            </a:lvl9pPr>
          </a:lstStyle>
          <a:p>
            <a:pPr lvl="0"/>
            <a:r>
              <a:rPr lang="en-US"/>
              <a:t>Click to edit Master text styles</a:t>
            </a:r>
          </a:p>
        </p:txBody>
      </p:sp>
      <p:sp>
        <p:nvSpPr>
          <p:cNvPr id="4" name="Content Placeholder 3"/>
          <p:cNvSpPr>
            <a:spLocks noGrp="1"/>
          </p:cNvSpPr>
          <p:nvPr>
            <p:ph sz="half" idx="2"/>
          </p:nvPr>
        </p:nvSpPr>
        <p:spPr>
          <a:xfrm>
            <a:off x="2011680" y="10439400"/>
            <a:ext cx="17776827" cy="18966182"/>
          </a:xfrm>
          <a:prstGeom prst="rect">
            <a:avLst/>
          </a:prstGeom>
        </p:spPr>
        <p:txBody>
          <a:bodyPr/>
          <a:lstStyle>
            <a:lvl1pPr>
              <a:defRPr sz="10542"/>
            </a:lvl1pPr>
            <a:lvl2pPr>
              <a:defRPr sz="8800"/>
            </a:lvl2pPr>
            <a:lvl3pPr>
              <a:defRPr sz="7884"/>
            </a:lvl3pPr>
            <a:lvl4pPr>
              <a:defRPr sz="7059"/>
            </a:lvl4pPr>
            <a:lvl5pPr>
              <a:defRPr sz="7059"/>
            </a:lvl5pPr>
            <a:lvl6pPr>
              <a:defRPr sz="7059"/>
            </a:lvl6pPr>
            <a:lvl7pPr>
              <a:defRPr sz="7059"/>
            </a:lvl7pPr>
            <a:lvl8pPr>
              <a:defRPr sz="7059"/>
            </a:lvl8pPr>
            <a:lvl9pPr>
              <a:defRPr sz="705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0438112" y="7368542"/>
            <a:ext cx="17783810" cy="3070858"/>
          </a:xfrm>
          <a:prstGeom prst="rect">
            <a:avLst/>
          </a:prstGeom>
        </p:spPr>
        <p:txBody>
          <a:bodyPr anchor="b"/>
          <a:lstStyle>
            <a:lvl1pPr marL="0" indent="0">
              <a:buNone/>
              <a:defRPr sz="10542" b="1"/>
            </a:lvl1pPr>
            <a:lvl2pPr marL="2011753" indent="0">
              <a:buNone/>
              <a:defRPr sz="8800" b="1"/>
            </a:lvl2pPr>
            <a:lvl3pPr marL="4023506" indent="0">
              <a:buNone/>
              <a:defRPr sz="7884" b="1"/>
            </a:lvl3pPr>
            <a:lvl4pPr marL="6035259" indent="0">
              <a:buNone/>
              <a:defRPr sz="7059" b="1"/>
            </a:lvl4pPr>
            <a:lvl5pPr marL="8047013" indent="0">
              <a:buNone/>
              <a:defRPr sz="7059" b="1"/>
            </a:lvl5pPr>
            <a:lvl6pPr marL="10058766" indent="0">
              <a:buNone/>
              <a:defRPr sz="7059" b="1"/>
            </a:lvl6pPr>
            <a:lvl7pPr marL="12070519" indent="0">
              <a:buNone/>
              <a:defRPr sz="7059" b="1"/>
            </a:lvl7pPr>
            <a:lvl8pPr marL="14082272" indent="0">
              <a:buNone/>
              <a:defRPr sz="7059" b="1"/>
            </a:lvl8pPr>
            <a:lvl9pPr marL="16094025" indent="0">
              <a:buNone/>
              <a:defRPr sz="7059" b="1"/>
            </a:lvl9pPr>
          </a:lstStyle>
          <a:p>
            <a:pPr lvl="0"/>
            <a:r>
              <a:rPr lang="en-US"/>
              <a:t>Click to edit Master text styles</a:t>
            </a:r>
          </a:p>
        </p:txBody>
      </p:sp>
      <p:sp>
        <p:nvSpPr>
          <p:cNvPr id="6" name="Content Placeholder 5"/>
          <p:cNvSpPr>
            <a:spLocks noGrp="1"/>
          </p:cNvSpPr>
          <p:nvPr>
            <p:ph sz="quarter" idx="4"/>
          </p:nvPr>
        </p:nvSpPr>
        <p:spPr>
          <a:xfrm>
            <a:off x="20438112" y="10439400"/>
            <a:ext cx="17783810" cy="18966182"/>
          </a:xfrm>
          <a:prstGeom prst="rect">
            <a:avLst/>
          </a:prstGeom>
        </p:spPr>
        <p:txBody>
          <a:bodyPr/>
          <a:lstStyle>
            <a:lvl1pPr>
              <a:defRPr sz="10542"/>
            </a:lvl1pPr>
            <a:lvl2pPr>
              <a:defRPr sz="8800"/>
            </a:lvl2pPr>
            <a:lvl3pPr>
              <a:defRPr sz="7884"/>
            </a:lvl3pPr>
            <a:lvl4pPr>
              <a:defRPr sz="7059"/>
            </a:lvl4pPr>
            <a:lvl5pPr>
              <a:defRPr sz="7059"/>
            </a:lvl5pPr>
            <a:lvl6pPr>
              <a:defRPr sz="7059"/>
            </a:lvl6pPr>
            <a:lvl7pPr>
              <a:defRPr sz="7059"/>
            </a:lvl7pPr>
            <a:lvl8pPr>
              <a:defRPr sz="7059"/>
            </a:lvl8pPr>
            <a:lvl9pPr>
              <a:defRPr sz="705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a:xfrm>
            <a:off x="2011098" y="30510163"/>
            <a:ext cx="9389004" cy="1752600"/>
          </a:xfrm>
          <a:prstGeom prst="rect">
            <a:avLst/>
          </a:prstGeom>
        </p:spPr>
        <p:txBody>
          <a:bodyPr/>
          <a:lstStyle>
            <a:lvl1pPr>
              <a:defRPr smtClean="0"/>
            </a:lvl1pPr>
          </a:lstStyle>
          <a:p>
            <a:pPr>
              <a:defRPr/>
            </a:pPr>
            <a:fld id="{E7C552A1-6EB6-214B-B59F-414060EFC9BA}" type="datetime1">
              <a:rPr lang="en-US"/>
              <a:pPr>
                <a:defRPr/>
              </a:pPr>
              <a:t>5/3/2024</a:t>
            </a:fld>
            <a:endParaRPr lang="en-US"/>
          </a:p>
        </p:txBody>
      </p:sp>
      <p:sp>
        <p:nvSpPr>
          <p:cNvPr id="8" name="Footer Placeholder 4"/>
          <p:cNvSpPr>
            <a:spLocks noGrp="1"/>
          </p:cNvSpPr>
          <p:nvPr>
            <p:ph type="ftr" sz="quarter" idx="11"/>
          </p:nvPr>
        </p:nvSpPr>
        <p:spPr>
          <a:xfrm>
            <a:off x="13745898" y="30510163"/>
            <a:ext cx="12741804" cy="1752600"/>
          </a:xfrm>
          <a:prstGeom prst="rect">
            <a:avLst/>
          </a:prstGeom>
        </p:spPr>
        <p:txBody>
          <a:bodyPr/>
          <a:lstStyle>
            <a:lvl1pPr>
              <a:defRPr smtClean="0"/>
            </a:lvl1pPr>
          </a:lstStyle>
          <a:p>
            <a:pPr>
              <a:defRPr/>
            </a:pPr>
            <a:endParaRPr lang="en-US"/>
          </a:p>
        </p:txBody>
      </p:sp>
      <p:sp>
        <p:nvSpPr>
          <p:cNvPr id="9" name="Slide Number Placeholder 5"/>
          <p:cNvSpPr>
            <a:spLocks noGrp="1"/>
          </p:cNvSpPr>
          <p:nvPr>
            <p:ph type="sldNum" sz="quarter" idx="12"/>
          </p:nvPr>
        </p:nvSpPr>
        <p:spPr>
          <a:xfrm>
            <a:off x="28833498" y="30510163"/>
            <a:ext cx="9389004" cy="1752600"/>
          </a:xfrm>
          <a:prstGeom prst="rect">
            <a:avLst/>
          </a:prstGeom>
        </p:spPr>
        <p:txBody>
          <a:bodyPr/>
          <a:lstStyle>
            <a:lvl1pPr>
              <a:defRPr smtClean="0"/>
            </a:lvl1pPr>
          </a:lstStyle>
          <a:p>
            <a:pPr>
              <a:defRPr/>
            </a:pPr>
            <a:fld id="{B58AD041-EDB0-4D41-9E5B-79FB902190D4}" type="slidenum">
              <a:rPr lang="en-US"/>
              <a:pPr>
                <a:defRPr/>
              </a:pPr>
              <a:t>‹#›</a:t>
            </a:fld>
            <a:endParaRPr lang="en-US"/>
          </a:p>
        </p:txBody>
      </p:sp>
    </p:spTree>
    <p:extLst>
      <p:ext uri="{BB962C8B-B14F-4D97-AF65-F5344CB8AC3E}">
        <p14:creationId xmlns:p14="http://schemas.microsoft.com/office/powerpoint/2010/main" val="2490593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011098" y="1317625"/>
            <a:ext cx="36211404" cy="5486400"/>
          </a:xfrm>
          <a:prstGeom prst="rect">
            <a:avLst/>
          </a:prstGeom>
        </p:spPr>
        <p:txBody>
          <a:bodyPr/>
          <a:lstStyle/>
          <a:p>
            <a:r>
              <a:rPr lang="en-US"/>
              <a:t>Click to edit Master title style</a:t>
            </a:r>
          </a:p>
        </p:txBody>
      </p:sp>
      <p:sp>
        <p:nvSpPr>
          <p:cNvPr id="3" name="Date Placeholder 3"/>
          <p:cNvSpPr>
            <a:spLocks noGrp="1"/>
          </p:cNvSpPr>
          <p:nvPr>
            <p:ph type="dt" sz="half" idx="10"/>
          </p:nvPr>
        </p:nvSpPr>
        <p:spPr>
          <a:xfrm>
            <a:off x="2011098" y="30510163"/>
            <a:ext cx="9389004" cy="1752600"/>
          </a:xfrm>
          <a:prstGeom prst="rect">
            <a:avLst/>
          </a:prstGeom>
        </p:spPr>
        <p:txBody>
          <a:bodyPr/>
          <a:lstStyle>
            <a:lvl1pPr>
              <a:defRPr smtClean="0"/>
            </a:lvl1pPr>
          </a:lstStyle>
          <a:p>
            <a:pPr>
              <a:defRPr/>
            </a:pPr>
            <a:fld id="{4122401C-AAEC-224B-B0FC-7E890D4BAFD9}" type="datetime1">
              <a:rPr lang="en-US"/>
              <a:pPr>
                <a:defRPr/>
              </a:pPr>
              <a:t>5/3/2024</a:t>
            </a:fld>
            <a:endParaRPr lang="en-US"/>
          </a:p>
        </p:txBody>
      </p:sp>
      <p:sp>
        <p:nvSpPr>
          <p:cNvPr id="4" name="Footer Placeholder 4"/>
          <p:cNvSpPr>
            <a:spLocks noGrp="1"/>
          </p:cNvSpPr>
          <p:nvPr>
            <p:ph type="ftr" sz="quarter" idx="11"/>
          </p:nvPr>
        </p:nvSpPr>
        <p:spPr>
          <a:xfrm>
            <a:off x="13745898" y="30510163"/>
            <a:ext cx="12741804" cy="1752600"/>
          </a:xfrm>
          <a:prstGeom prst="rect">
            <a:avLst/>
          </a:prstGeom>
        </p:spPr>
        <p:txBody>
          <a:bodyPr/>
          <a:lstStyle>
            <a:lvl1pPr>
              <a:defRPr smtClean="0"/>
            </a:lvl1pPr>
          </a:lstStyle>
          <a:p>
            <a:pPr>
              <a:defRPr/>
            </a:pPr>
            <a:endParaRPr lang="en-US"/>
          </a:p>
        </p:txBody>
      </p:sp>
      <p:sp>
        <p:nvSpPr>
          <p:cNvPr id="5" name="Slide Number Placeholder 5"/>
          <p:cNvSpPr>
            <a:spLocks noGrp="1"/>
          </p:cNvSpPr>
          <p:nvPr>
            <p:ph type="sldNum" sz="quarter" idx="12"/>
          </p:nvPr>
        </p:nvSpPr>
        <p:spPr>
          <a:xfrm>
            <a:off x="28833498" y="30510163"/>
            <a:ext cx="9389004" cy="1752600"/>
          </a:xfrm>
          <a:prstGeom prst="rect">
            <a:avLst/>
          </a:prstGeom>
        </p:spPr>
        <p:txBody>
          <a:bodyPr/>
          <a:lstStyle>
            <a:lvl1pPr>
              <a:defRPr smtClean="0"/>
            </a:lvl1pPr>
          </a:lstStyle>
          <a:p>
            <a:pPr>
              <a:defRPr/>
            </a:pPr>
            <a:fld id="{26EED259-E526-8742-8A7F-7FDFE05072F7}" type="slidenum">
              <a:rPr lang="en-US"/>
              <a:pPr>
                <a:defRPr/>
              </a:pPr>
              <a:t>‹#›</a:t>
            </a:fld>
            <a:endParaRPr lang="en-US"/>
          </a:p>
        </p:txBody>
      </p:sp>
    </p:spTree>
    <p:extLst>
      <p:ext uri="{BB962C8B-B14F-4D97-AF65-F5344CB8AC3E}">
        <p14:creationId xmlns:p14="http://schemas.microsoft.com/office/powerpoint/2010/main" val="1510159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2011098" y="30510163"/>
            <a:ext cx="9389004" cy="1752600"/>
          </a:xfrm>
          <a:prstGeom prst="rect">
            <a:avLst/>
          </a:prstGeom>
        </p:spPr>
        <p:txBody>
          <a:bodyPr/>
          <a:lstStyle>
            <a:lvl1pPr>
              <a:defRPr smtClean="0"/>
            </a:lvl1pPr>
          </a:lstStyle>
          <a:p>
            <a:pPr>
              <a:defRPr/>
            </a:pPr>
            <a:fld id="{556E7D08-D5EF-6242-865A-CE48CC4D2D04}" type="datetime1">
              <a:rPr lang="en-US"/>
              <a:pPr>
                <a:defRPr/>
              </a:pPr>
              <a:t>5/3/2024</a:t>
            </a:fld>
            <a:endParaRPr lang="en-US"/>
          </a:p>
        </p:txBody>
      </p:sp>
      <p:sp>
        <p:nvSpPr>
          <p:cNvPr id="3" name="Footer Placeholder 4"/>
          <p:cNvSpPr>
            <a:spLocks noGrp="1"/>
          </p:cNvSpPr>
          <p:nvPr>
            <p:ph type="ftr" sz="quarter" idx="11"/>
          </p:nvPr>
        </p:nvSpPr>
        <p:spPr>
          <a:xfrm>
            <a:off x="13745898" y="30510163"/>
            <a:ext cx="12741804" cy="1752600"/>
          </a:xfrm>
          <a:prstGeom prst="rect">
            <a:avLst/>
          </a:prstGeom>
        </p:spPr>
        <p:txBody>
          <a:bodyPr/>
          <a:lstStyle>
            <a:lvl1pPr>
              <a:defRPr smtClean="0"/>
            </a:lvl1pPr>
          </a:lstStyle>
          <a:p>
            <a:pPr>
              <a:defRPr/>
            </a:pPr>
            <a:endParaRPr lang="en-US"/>
          </a:p>
        </p:txBody>
      </p:sp>
      <p:sp>
        <p:nvSpPr>
          <p:cNvPr id="4" name="Slide Number Placeholder 5"/>
          <p:cNvSpPr>
            <a:spLocks noGrp="1"/>
          </p:cNvSpPr>
          <p:nvPr>
            <p:ph type="sldNum" sz="quarter" idx="12"/>
          </p:nvPr>
        </p:nvSpPr>
        <p:spPr>
          <a:xfrm>
            <a:off x="28833498" y="30510163"/>
            <a:ext cx="9389004" cy="1752600"/>
          </a:xfrm>
          <a:prstGeom prst="rect">
            <a:avLst/>
          </a:prstGeom>
        </p:spPr>
        <p:txBody>
          <a:bodyPr/>
          <a:lstStyle>
            <a:lvl1pPr>
              <a:defRPr smtClean="0"/>
            </a:lvl1pPr>
          </a:lstStyle>
          <a:p>
            <a:pPr>
              <a:defRPr/>
            </a:pPr>
            <a:fld id="{F793F65F-BDD2-7143-9DB4-7F6E1DC01511}" type="slidenum">
              <a:rPr lang="en-US"/>
              <a:pPr>
                <a:defRPr/>
              </a:pPr>
              <a:t>‹#›</a:t>
            </a:fld>
            <a:endParaRPr lang="en-US"/>
          </a:p>
        </p:txBody>
      </p:sp>
    </p:spTree>
    <p:extLst>
      <p:ext uri="{BB962C8B-B14F-4D97-AF65-F5344CB8AC3E}">
        <p14:creationId xmlns:p14="http://schemas.microsoft.com/office/powerpoint/2010/main" val="2701705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11683" y="1310640"/>
            <a:ext cx="13236577" cy="5577840"/>
          </a:xfrm>
          <a:prstGeom prst="rect">
            <a:avLst/>
          </a:prstGeom>
        </p:spPr>
        <p:txBody>
          <a:bodyPr anchor="b"/>
          <a:lstStyle>
            <a:lvl1pPr algn="l">
              <a:defRPr sz="8800" b="1"/>
            </a:lvl1pPr>
          </a:lstStyle>
          <a:p>
            <a:r>
              <a:rPr lang="en-US"/>
              <a:t>Click to edit Master title style</a:t>
            </a:r>
          </a:p>
        </p:txBody>
      </p:sp>
      <p:sp>
        <p:nvSpPr>
          <p:cNvPr id="3" name="Content Placeholder 2"/>
          <p:cNvSpPr>
            <a:spLocks noGrp="1"/>
          </p:cNvSpPr>
          <p:nvPr>
            <p:ph idx="1"/>
          </p:nvPr>
        </p:nvSpPr>
        <p:spPr>
          <a:xfrm>
            <a:off x="15730220" y="1310643"/>
            <a:ext cx="22491700" cy="28094942"/>
          </a:xfrm>
          <a:prstGeom prst="rect">
            <a:avLst/>
          </a:prstGeom>
        </p:spPr>
        <p:txBody>
          <a:bodyPr/>
          <a:lstStyle>
            <a:lvl1pPr>
              <a:defRPr sz="14117"/>
            </a:lvl1pPr>
            <a:lvl2pPr>
              <a:defRPr sz="12284"/>
            </a:lvl2pPr>
            <a:lvl3pPr>
              <a:defRPr sz="10542"/>
            </a:lvl3pPr>
            <a:lvl4pPr>
              <a:defRPr sz="8800"/>
            </a:lvl4pPr>
            <a:lvl5pPr>
              <a:defRPr sz="8800"/>
            </a:lvl5pPr>
            <a:lvl6pPr>
              <a:defRPr sz="8800"/>
            </a:lvl6pPr>
            <a:lvl7pPr>
              <a:defRPr sz="8800"/>
            </a:lvl7pPr>
            <a:lvl8pPr>
              <a:defRPr sz="8800"/>
            </a:lvl8pPr>
            <a:lvl9pPr>
              <a:defRPr sz="8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011683" y="6888483"/>
            <a:ext cx="13236577" cy="22517102"/>
          </a:xfrm>
          <a:prstGeom prst="rect">
            <a:avLst/>
          </a:prstGeom>
        </p:spPr>
        <p:txBody>
          <a:bodyPr/>
          <a:lstStyle>
            <a:lvl1pPr marL="0" indent="0">
              <a:buNone/>
              <a:defRPr sz="6142"/>
            </a:lvl1pPr>
            <a:lvl2pPr marL="2011753" indent="0">
              <a:buNone/>
              <a:defRPr sz="5317"/>
            </a:lvl2pPr>
            <a:lvl3pPr marL="4023506" indent="0">
              <a:buNone/>
              <a:defRPr sz="4400"/>
            </a:lvl3pPr>
            <a:lvl4pPr marL="6035259" indent="0">
              <a:buNone/>
              <a:defRPr sz="3942"/>
            </a:lvl4pPr>
            <a:lvl5pPr marL="8047013" indent="0">
              <a:buNone/>
              <a:defRPr sz="3942"/>
            </a:lvl5pPr>
            <a:lvl6pPr marL="10058766" indent="0">
              <a:buNone/>
              <a:defRPr sz="3942"/>
            </a:lvl6pPr>
            <a:lvl7pPr marL="12070519" indent="0">
              <a:buNone/>
              <a:defRPr sz="3942"/>
            </a:lvl7pPr>
            <a:lvl8pPr marL="14082272" indent="0">
              <a:buNone/>
              <a:defRPr sz="3942"/>
            </a:lvl8pPr>
            <a:lvl9pPr marL="16094025" indent="0">
              <a:buNone/>
              <a:defRPr sz="3942"/>
            </a:lvl9pPr>
          </a:lstStyle>
          <a:p>
            <a:pPr lvl="0"/>
            <a:r>
              <a:rPr lang="en-US"/>
              <a:t>Click to edit Master text styles</a:t>
            </a:r>
          </a:p>
        </p:txBody>
      </p:sp>
      <p:sp>
        <p:nvSpPr>
          <p:cNvPr id="5" name="Date Placeholder 3"/>
          <p:cNvSpPr>
            <a:spLocks noGrp="1"/>
          </p:cNvSpPr>
          <p:nvPr>
            <p:ph type="dt" sz="half" idx="10"/>
          </p:nvPr>
        </p:nvSpPr>
        <p:spPr>
          <a:xfrm>
            <a:off x="2011098" y="30510163"/>
            <a:ext cx="9389004" cy="1752600"/>
          </a:xfrm>
          <a:prstGeom prst="rect">
            <a:avLst/>
          </a:prstGeom>
        </p:spPr>
        <p:txBody>
          <a:bodyPr/>
          <a:lstStyle>
            <a:lvl1pPr>
              <a:defRPr smtClean="0"/>
            </a:lvl1pPr>
          </a:lstStyle>
          <a:p>
            <a:pPr>
              <a:defRPr/>
            </a:pPr>
            <a:fld id="{0B1F0F8D-0D4A-614C-B06A-DCF9395ADB14}" type="datetime1">
              <a:rPr lang="en-US"/>
              <a:pPr>
                <a:defRPr/>
              </a:pPr>
              <a:t>5/3/2024</a:t>
            </a:fld>
            <a:endParaRPr lang="en-US"/>
          </a:p>
        </p:txBody>
      </p:sp>
      <p:sp>
        <p:nvSpPr>
          <p:cNvPr id="6" name="Footer Placeholder 4"/>
          <p:cNvSpPr>
            <a:spLocks noGrp="1"/>
          </p:cNvSpPr>
          <p:nvPr>
            <p:ph type="ftr" sz="quarter" idx="11"/>
          </p:nvPr>
        </p:nvSpPr>
        <p:spPr>
          <a:xfrm>
            <a:off x="13745898" y="30510163"/>
            <a:ext cx="12741804" cy="1752600"/>
          </a:xfrm>
          <a:prstGeom prst="rect">
            <a:avLst/>
          </a:prstGeom>
        </p:spPr>
        <p:txBody>
          <a:bodyPr/>
          <a:lstStyle>
            <a:lvl1pPr>
              <a:defRPr smtClean="0"/>
            </a:lvl1pPr>
          </a:lstStyle>
          <a:p>
            <a:pPr>
              <a:defRPr/>
            </a:pPr>
            <a:endParaRPr lang="en-US"/>
          </a:p>
        </p:txBody>
      </p:sp>
      <p:sp>
        <p:nvSpPr>
          <p:cNvPr id="7" name="Slide Number Placeholder 5"/>
          <p:cNvSpPr>
            <a:spLocks noGrp="1"/>
          </p:cNvSpPr>
          <p:nvPr>
            <p:ph type="sldNum" sz="quarter" idx="12"/>
          </p:nvPr>
        </p:nvSpPr>
        <p:spPr>
          <a:xfrm>
            <a:off x="28833498" y="30510163"/>
            <a:ext cx="9389004" cy="1752600"/>
          </a:xfrm>
          <a:prstGeom prst="rect">
            <a:avLst/>
          </a:prstGeom>
        </p:spPr>
        <p:txBody>
          <a:bodyPr/>
          <a:lstStyle>
            <a:lvl1pPr>
              <a:defRPr smtClean="0"/>
            </a:lvl1pPr>
          </a:lstStyle>
          <a:p>
            <a:pPr>
              <a:defRPr/>
            </a:pPr>
            <a:fld id="{9EF3A24D-1705-F04C-93FD-1C69EE75A36A}" type="slidenum">
              <a:rPr lang="en-US"/>
              <a:pPr>
                <a:defRPr/>
              </a:pPr>
              <a:t>‹#›</a:t>
            </a:fld>
            <a:endParaRPr lang="en-US"/>
          </a:p>
        </p:txBody>
      </p:sp>
    </p:spTree>
    <p:extLst>
      <p:ext uri="{BB962C8B-B14F-4D97-AF65-F5344CB8AC3E}">
        <p14:creationId xmlns:p14="http://schemas.microsoft.com/office/powerpoint/2010/main" val="4294342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86067" y="23042880"/>
            <a:ext cx="24140160" cy="2720342"/>
          </a:xfrm>
          <a:prstGeom prst="rect">
            <a:avLst/>
          </a:prstGeom>
        </p:spPr>
        <p:txBody>
          <a:bodyPr anchor="b"/>
          <a:lstStyle>
            <a:lvl1pPr algn="l">
              <a:defRPr sz="8800" b="1"/>
            </a:lvl1pPr>
          </a:lstStyle>
          <a:p>
            <a:r>
              <a:rPr lang="en-US"/>
              <a:t>Click to edit Master title style</a:t>
            </a:r>
          </a:p>
        </p:txBody>
      </p:sp>
      <p:sp>
        <p:nvSpPr>
          <p:cNvPr id="3" name="Picture Placeholder 2"/>
          <p:cNvSpPr>
            <a:spLocks noGrp="1"/>
          </p:cNvSpPr>
          <p:nvPr>
            <p:ph type="pic" idx="1"/>
          </p:nvPr>
        </p:nvSpPr>
        <p:spPr>
          <a:xfrm>
            <a:off x="7886067" y="2941320"/>
            <a:ext cx="24140160" cy="19751040"/>
          </a:xfrm>
          <a:prstGeom prst="rect">
            <a:avLst/>
          </a:prstGeom>
        </p:spPr>
        <p:txBody>
          <a:bodyPr rtlCol="0">
            <a:normAutofit/>
          </a:bodyPr>
          <a:lstStyle>
            <a:lvl1pPr marL="0" indent="0">
              <a:buNone/>
              <a:defRPr sz="14117"/>
            </a:lvl1pPr>
            <a:lvl2pPr marL="2011753" indent="0">
              <a:buNone/>
              <a:defRPr sz="12284"/>
            </a:lvl2pPr>
            <a:lvl3pPr marL="4023506" indent="0">
              <a:buNone/>
              <a:defRPr sz="10542"/>
            </a:lvl3pPr>
            <a:lvl4pPr marL="6035259" indent="0">
              <a:buNone/>
              <a:defRPr sz="8800"/>
            </a:lvl4pPr>
            <a:lvl5pPr marL="8047013" indent="0">
              <a:buNone/>
              <a:defRPr sz="8800"/>
            </a:lvl5pPr>
            <a:lvl6pPr marL="10058766" indent="0">
              <a:buNone/>
              <a:defRPr sz="8800"/>
            </a:lvl6pPr>
            <a:lvl7pPr marL="12070519" indent="0">
              <a:buNone/>
              <a:defRPr sz="8800"/>
            </a:lvl7pPr>
            <a:lvl8pPr marL="14082272" indent="0">
              <a:buNone/>
              <a:defRPr sz="8800"/>
            </a:lvl8pPr>
            <a:lvl9pPr marL="16094025" indent="0">
              <a:buNone/>
              <a:defRPr sz="8800"/>
            </a:lvl9pPr>
          </a:lstStyle>
          <a:p>
            <a:pPr lvl="0"/>
            <a:r>
              <a:rPr lang="en-US" noProof="0"/>
              <a:t>Click icon to add picture</a:t>
            </a:r>
          </a:p>
        </p:txBody>
      </p:sp>
      <p:sp>
        <p:nvSpPr>
          <p:cNvPr id="4" name="Text Placeholder 3"/>
          <p:cNvSpPr>
            <a:spLocks noGrp="1"/>
          </p:cNvSpPr>
          <p:nvPr>
            <p:ph type="body" sz="half" idx="2"/>
          </p:nvPr>
        </p:nvSpPr>
        <p:spPr>
          <a:xfrm>
            <a:off x="7886067" y="25763222"/>
            <a:ext cx="24140160" cy="3863338"/>
          </a:xfrm>
          <a:prstGeom prst="rect">
            <a:avLst/>
          </a:prstGeom>
        </p:spPr>
        <p:txBody>
          <a:bodyPr/>
          <a:lstStyle>
            <a:lvl1pPr marL="0" indent="0">
              <a:buNone/>
              <a:defRPr sz="6142"/>
            </a:lvl1pPr>
            <a:lvl2pPr marL="2011753" indent="0">
              <a:buNone/>
              <a:defRPr sz="5317"/>
            </a:lvl2pPr>
            <a:lvl3pPr marL="4023506" indent="0">
              <a:buNone/>
              <a:defRPr sz="4400"/>
            </a:lvl3pPr>
            <a:lvl4pPr marL="6035259" indent="0">
              <a:buNone/>
              <a:defRPr sz="3942"/>
            </a:lvl4pPr>
            <a:lvl5pPr marL="8047013" indent="0">
              <a:buNone/>
              <a:defRPr sz="3942"/>
            </a:lvl5pPr>
            <a:lvl6pPr marL="10058766" indent="0">
              <a:buNone/>
              <a:defRPr sz="3942"/>
            </a:lvl6pPr>
            <a:lvl7pPr marL="12070519" indent="0">
              <a:buNone/>
              <a:defRPr sz="3942"/>
            </a:lvl7pPr>
            <a:lvl8pPr marL="14082272" indent="0">
              <a:buNone/>
              <a:defRPr sz="3942"/>
            </a:lvl8pPr>
            <a:lvl9pPr marL="16094025" indent="0">
              <a:buNone/>
              <a:defRPr sz="3942"/>
            </a:lvl9pPr>
          </a:lstStyle>
          <a:p>
            <a:pPr lvl="0"/>
            <a:r>
              <a:rPr lang="en-US"/>
              <a:t>Click to edit Master text styles</a:t>
            </a:r>
          </a:p>
        </p:txBody>
      </p:sp>
      <p:sp>
        <p:nvSpPr>
          <p:cNvPr id="5" name="Date Placeholder 3"/>
          <p:cNvSpPr>
            <a:spLocks noGrp="1"/>
          </p:cNvSpPr>
          <p:nvPr>
            <p:ph type="dt" sz="half" idx="10"/>
          </p:nvPr>
        </p:nvSpPr>
        <p:spPr>
          <a:xfrm>
            <a:off x="2011098" y="30510163"/>
            <a:ext cx="9389004" cy="1752600"/>
          </a:xfrm>
          <a:prstGeom prst="rect">
            <a:avLst/>
          </a:prstGeom>
        </p:spPr>
        <p:txBody>
          <a:bodyPr/>
          <a:lstStyle>
            <a:lvl1pPr>
              <a:defRPr smtClean="0"/>
            </a:lvl1pPr>
          </a:lstStyle>
          <a:p>
            <a:pPr>
              <a:defRPr/>
            </a:pPr>
            <a:fld id="{FE30288A-D7A5-0941-93D1-D21B196E9A39}" type="datetime1">
              <a:rPr lang="en-US"/>
              <a:pPr>
                <a:defRPr/>
              </a:pPr>
              <a:t>5/3/2024</a:t>
            </a:fld>
            <a:endParaRPr lang="en-US"/>
          </a:p>
        </p:txBody>
      </p:sp>
      <p:sp>
        <p:nvSpPr>
          <p:cNvPr id="6" name="Footer Placeholder 4"/>
          <p:cNvSpPr>
            <a:spLocks noGrp="1"/>
          </p:cNvSpPr>
          <p:nvPr>
            <p:ph type="ftr" sz="quarter" idx="11"/>
          </p:nvPr>
        </p:nvSpPr>
        <p:spPr>
          <a:xfrm>
            <a:off x="13745898" y="30510163"/>
            <a:ext cx="12741804" cy="1752600"/>
          </a:xfrm>
          <a:prstGeom prst="rect">
            <a:avLst/>
          </a:prstGeom>
        </p:spPr>
        <p:txBody>
          <a:bodyPr/>
          <a:lstStyle>
            <a:lvl1pPr>
              <a:defRPr smtClean="0"/>
            </a:lvl1pPr>
          </a:lstStyle>
          <a:p>
            <a:pPr>
              <a:defRPr/>
            </a:pPr>
            <a:endParaRPr lang="en-US"/>
          </a:p>
        </p:txBody>
      </p:sp>
      <p:sp>
        <p:nvSpPr>
          <p:cNvPr id="7" name="Slide Number Placeholder 5"/>
          <p:cNvSpPr>
            <a:spLocks noGrp="1"/>
          </p:cNvSpPr>
          <p:nvPr>
            <p:ph type="sldNum" sz="quarter" idx="12"/>
          </p:nvPr>
        </p:nvSpPr>
        <p:spPr>
          <a:xfrm>
            <a:off x="28833498" y="30510163"/>
            <a:ext cx="9389004" cy="1752600"/>
          </a:xfrm>
          <a:prstGeom prst="rect">
            <a:avLst/>
          </a:prstGeom>
        </p:spPr>
        <p:txBody>
          <a:bodyPr/>
          <a:lstStyle>
            <a:lvl1pPr>
              <a:defRPr smtClean="0"/>
            </a:lvl1pPr>
          </a:lstStyle>
          <a:p>
            <a:pPr>
              <a:defRPr/>
            </a:pPr>
            <a:fld id="{FC608315-0CFA-A846-8E58-42DE526B4491}" type="slidenum">
              <a:rPr lang="en-US"/>
              <a:pPr>
                <a:defRPr/>
              </a:pPr>
              <a:t>‹#›</a:t>
            </a:fld>
            <a:endParaRPr lang="en-US"/>
          </a:p>
        </p:txBody>
      </p:sp>
    </p:spTree>
    <p:extLst>
      <p:ext uri="{BB962C8B-B14F-4D97-AF65-F5344CB8AC3E}">
        <p14:creationId xmlns:p14="http://schemas.microsoft.com/office/powerpoint/2010/main" val="241567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3" r:id="rId12"/>
    <p:sldLayoutId id="2147483684" r:id="rId13"/>
  </p:sldLayoutIdLst>
  <p:txStyles>
    <p:titleStyle>
      <a:lvl1pPr algn="ctr" defTabSz="2011171" rtl="0" eaLnBrk="1" fontAlgn="base" hangingPunct="1">
        <a:spcBef>
          <a:spcPct val="0"/>
        </a:spcBef>
        <a:spcAft>
          <a:spcPct val="0"/>
        </a:spcAft>
        <a:defRPr sz="19342" kern="1200">
          <a:solidFill>
            <a:schemeClr val="tx1"/>
          </a:solidFill>
          <a:latin typeface="+mj-lt"/>
          <a:ea typeface="ＭＳ Ｐゴシック" pitchFamily="-108" charset="-128"/>
          <a:cs typeface="ＭＳ Ｐゴシック" pitchFamily="-108" charset="-128"/>
        </a:defRPr>
      </a:lvl1pPr>
      <a:lvl2pPr algn="ctr" defTabSz="2011171" rtl="0" eaLnBrk="1" fontAlgn="base" hangingPunct="1">
        <a:spcBef>
          <a:spcPct val="0"/>
        </a:spcBef>
        <a:spcAft>
          <a:spcPct val="0"/>
        </a:spcAft>
        <a:defRPr sz="19342">
          <a:solidFill>
            <a:schemeClr val="tx1"/>
          </a:solidFill>
          <a:latin typeface="Arial" pitchFamily="-108" charset="0"/>
          <a:ea typeface="ＭＳ Ｐゴシック" pitchFamily="-108" charset="-128"/>
          <a:cs typeface="ＭＳ Ｐゴシック" pitchFamily="-108" charset="-128"/>
        </a:defRPr>
      </a:lvl2pPr>
      <a:lvl3pPr algn="ctr" defTabSz="2011171" rtl="0" eaLnBrk="1" fontAlgn="base" hangingPunct="1">
        <a:spcBef>
          <a:spcPct val="0"/>
        </a:spcBef>
        <a:spcAft>
          <a:spcPct val="0"/>
        </a:spcAft>
        <a:defRPr sz="19342">
          <a:solidFill>
            <a:schemeClr val="tx1"/>
          </a:solidFill>
          <a:latin typeface="Arial" pitchFamily="-108" charset="0"/>
          <a:ea typeface="ＭＳ Ｐゴシック" pitchFamily="-108" charset="-128"/>
          <a:cs typeface="ＭＳ Ｐゴシック" pitchFamily="-108" charset="-128"/>
        </a:defRPr>
      </a:lvl3pPr>
      <a:lvl4pPr algn="ctr" defTabSz="2011171" rtl="0" eaLnBrk="1" fontAlgn="base" hangingPunct="1">
        <a:spcBef>
          <a:spcPct val="0"/>
        </a:spcBef>
        <a:spcAft>
          <a:spcPct val="0"/>
        </a:spcAft>
        <a:defRPr sz="19342">
          <a:solidFill>
            <a:schemeClr val="tx1"/>
          </a:solidFill>
          <a:latin typeface="Arial" pitchFamily="-108" charset="0"/>
          <a:ea typeface="ＭＳ Ｐゴシック" pitchFamily="-108" charset="-128"/>
          <a:cs typeface="ＭＳ Ｐゴシック" pitchFamily="-108" charset="-128"/>
        </a:defRPr>
      </a:lvl4pPr>
      <a:lvl5pPr algn="ctr" defTabSz="2011171" rtl="0" eaLnBrk="1" fontAlgn="base" hangingPunct="1">
        <a:spcBef>
          <a:spcPct val="0"/>
        </a:spcBef>
        <a:spcAft>
          <a:spcPct val="0"/>
        </a:spcAft>
        <a:defRPr sz="19342">
          <a:solidFill>
            <a:schemeClr val="tx1"/>
          </a:solidFill>
          <a:latin typeface="Arial" pitchFamily="-108" charset="0"/>
          <a:ea typeface="ＭＳ Ｐゴシック" pitchFamily="-108" charset="-128"/>
          <a:cs typeface="ＭＳ Ｐゴシック" pitchFamily="-108" charset="-128"/>
        </a:defRPr>
      </a:lvl5pPr>
      <a:lvl6pPr marL="419115" algn="ctr" defTabSz="2011171" rtl="0" eaLnBrk="1" fontAlgn="base" hangingPunct="1">
        <a:spcBef>
          <a:spcPct val="0"/>
        </a:spcBef>
        <a:spcAft>
          <a:spcPct val="0"/>
        </a:spcAft>
        <a:defRPr sz="19342">
          <a:solidFill>
            <a:schemeClr val="tx1"/>
          </a:solidFill>
          <a:latin typeface="Arial" pitchFamily="-108" charset="0"/>
          <a:ea typeface="ＭＳ Ｐゴシック" pitchFamily="-108" charset="-128"/>
          <a:cs typeface="ＭＳ Ｐゴシック" pitchFamily="-108" charset="-128"/>
        </a:defRPr>
      </a:lvl6pPr>
      <a:lvl7pPr marL="838230" algn="ctr" defTabSz="2011171" rtl="0" eaLnBrk="1" fontAlgn="base" hangingPunct="1">
        <a:spcBef>
          <a:spcPct val="0"/>
        </a:spcBef>
        <a:spcAft>
          <a:spcPct val="0"/>
        </a:spcAft>
        <a:defRPr sz="19342">
          <a:solidFill>
            <a:schemeClr val="tx1"/>
          </a:solidFill>
          <a:latin typeface="Arial" pitchFamily="-108" charset="0"/>
          <a:ea typeface="ＭＳ Ｐゴシック" pitchFamily="-108" charset="-128"/>
          <a:cs typeface="ＭＳ Ｐゴシック" pitchFamily="-108" charset="-128"/>
        </a:defRPr>
      </a:lvl7pPr>
      <a:lvl8pPr marL="1257346" algn="ctr" defTabSz="2011171" rtl="0" eaLnBrk="1" fontAlgn="base" hangingPunct="1">
        <a:spcBef>
          <a:spcPct val="0"/>
        </a:spcBef>
        <a:spcAft>
          <a:spcPct val="0"/>
        </a:spcAft>
        <a:defRPr sz="19342">
          <a:solidFill>
            <a:schemeClr val="tx1"/>
          </a:solidFill>
          <a:latin typeface="Arial" pitchFamily="-108" charset="0"/>
          <a:ea typeface="ＭＳ Ｐゴシック" pitchFamily="-108" charset="-128"/>
          <a:cs typeface="ＭＳ Ｐゴシック" pitchFamily="-108" charset="-128"/>
        </a:defRPr>
      </a:lvl8pPr>
      <a:lvl9pPr marL="1676461" algn="ctr" defTabSz="2011171" rtl="0" eaLnBrk="1" fontAlgn="base" hangingPunct="1">
        <a:spcBef>
          <a:spcPct val="0"/>
        </a:spcBef>
        <a:spcAft>
          <a:spcPct val="0"/>
        </a:spcAft>
        <a:defRPr sz="19342">
          <a:solidFill>
            <a:schemeClr val="tx1"/>
          </a:solidFill>
          <a:latin typeface="Arial" pitchFamily="-108" charset="0"/>
          <a:ea typeface="ＭＳ Ｐゴシック" pitchFamily="-108" charset="-128"/>
          <a:cs typeface="ＭＳ Ｐゴシック" pitchFamily="-108" charset="-128"/>
        </a:defRPr>
      </a:lvl9pPr>
    </p:titleStyle>
    <p:bodyStyle>
      <a:lvl1pPr marL="1507651" indent="-1507651" algn="l" defTabSz="2011171" rtl="0" eaLnBrk="1" fontAlgn="base" hangingPunct="1">
        <a:spcBef>
          <a:spcPct val="20000"/>
        </a:spcBef>
        <a:spcAft>
          <a:spcPct val="0"/>
        </a:spcAft>
        <a:buFont typeface="Arial" charset="0"/>
        <a:buChar char="•"/>
        <a:defRPr sz="14117" kern="1200">
          <a:solidFill>
            <a:schemeClr val="tx1"/>
          </a:solidFill>
          <a:latin typeface="+mn-lt"/>
          <a:ea typeface="ＭＳ Ｐゴシック" pitchFamily="-108" charset="-128"/>
          <a:cs typeface="ＭＳ Ｐゴシック" pitchFamily="-108" charset="-128"/>
        </a:defRPr>
      </a:lvl1pPr>
      <a:lvl2pPr marL="3268517" indent="-1257346" algn="l" defTabSz="2011171" rtl="0" eaLnBrk="1" fontAlgn="base" hangingPunct="1">
        <a:spcBef>
          <a:spcPct val="20000"/>
        </a:spcBef>
        <a:spcAft>
          <a:spcPct val="0"/>
        </a:spcAft>
        <a:buFont typeface="Arial" charset="0"/>
        <a:buChar char="–"/>
        <a:defRPr sz="12284" kern="1200">
          <a:solidFill>
            <a:schemeClr val="tx1"/>
          </a:solidFill>
          <a:latin typeface="+mn-lt"/>
          <a:ea typeface="ＭＳ Ｐゴシック" pitchFamily="-108" charset="-128"/>
          <a:cs typeface="+mn-cs"/>
        </a:defRPr>
      </a:lvl2pPr>
      <a:lvl3pPr marL="5029383" indent="-1005586" algn="l" defTabSz="2011171" rtl="0" eaLnBrk="1" fontAlgn="base" hangingPunct="1">
        <a:spcBef>
          <a:spcPct val="20000"/>
        </a:spcBef>
        <a:spcAft>
          <a:spcPct val="0"/>
        </a:spcAft>
        <a:buFont typeface="Arial" charset="0"/>
        <a:buChar char="•"/>
        <a:defRPr sz="10542" kern="1200">
          <a:solidFill>
            <a:schemeClr val="tx1"/>
          </a:solidFill>
          <a:latin typeface="+mn-lt"/>
          <a:ea typeface="ＭＳ Ｐゴシック" pitchFamily="-108" charset="-128"/>
          <a:cs typeface="+mn-cs"/>
        </a:defRPr>
      </a:lvl3pPr>
      <a:lvl4pPr marL="7040554" indent="-1005586" algn="l" defTabSz="2011171" rtl="0" eaLnBrk="1" fontAlgn="base" hangingPunct="1">
        <a:spcBef>
          <a:spcPct val="20000"/>
        </a:spcBef>
        <a:spcAft>
          <a:spcPct val="0"/>
        </a:spcAft>
        <a:buFont typeface="Arial" charset="0"/>
        <a:buChar char="–"/>
        <a:defRPr sz="8800" kern="1200">
          <a:solidFill>
            <a:schemeClr val="tx1"/>
          </a:solidFill>
          <a:latin typeface="+mn-lt"/>
          <a:ea typeface="ＭＳ Ｐゴシック" pitchFamily="-108" charset="-128"/>
          <a:cs typeface="+mn-cs"/>
        </a:defRPr>
      </a:lvl4pPr>
      <a:lvl5pPr marL="9051725" indent="-1005586" algn="l" defTabSz="2011171" rtl="0" eaLnBrk="1" fontAlgn="base" hangingPunct="1">
        <a:spcBef>
          <a:spcPct val="20000"/>
        </a:spcBef>
        <a:spcAft>
          <a:spcPct val="0"/>
        </a:spcAft>
        <a:buFont typeface="Arial" charset="0"/>
        <a:buChar char="»"/>
        <a:defRPr sz="8800" kern="1200">
          <a:solidFill>
            <a:schemeClr val="tx1"/>
          </a:solidFill>
          <a:latin typeface="+mn-lt"/>
          <a:ea typeface="ＭＳ Ｐゴシック" pitchFamily="-108" charset="-128"/>
          <a:cs typeface="+mn-cs"/>
        </a:defRPr>
      </a:lvl5pPr>
      <a:lvl6pPr marL="11064642" indent="-1005877" algn="l" defTabSz="2011753" rtl="0" eaLnBrk="1" latinLnBrk="0" hangingPunct="1">
        <a:spcBef>
          <a:spcPct val="20000"/>
        </a:spcBef>
        <a:buFont typeface="Arial"/>
        <a:buChar char="•"/>
        <a:defRPr sz="8800" kern="1200">
          <a:solidFill>
            <a:schemeClr val="tx1"/>
          </a:solidFill>
          <a:latin typeface="+mn-lt"/>
          <a:ea typeface="+mn-ea"/>
          <a:cs typeface="+mn-cs"/>
        </a:defRPr>
      </a:lvl6pPr>
      <a:lvl7pPr marL="13076395" indent="-1005877" algn="l" defTabSz="2011753" rtl="0" eaLnBrk="1" latinLnBrk="0" hangingPunct="1">
        <a:spcBef>
          <a:spcPct val="20000"/>
        </a:spcBef>
        <a:buFont typeface="Arial"/>
        <a:buChar char="•"/>
        <a:defRPr sz="8800" kern="1200">
          <a:solidFill>
            <a:schemeClr val="tx1"/>
          </a:solidFill>
          <a:latin typeface="+mn-lt"/>
          <a:ea typeface="+mn-ea"/>
          <a:cs typeface="+mn-cs"/>
        </a:defRPr>
      </a:lvl7pPr>
      <a:lvl8pPr marL="15088149" indent="-1005877" algn="l" defTabSz="2011753" rtl="0" eaLnBrk="1" latinLnBrk="0" hangingPunct="1">
        <a:spcBef>
          <a:spcPct val="20000"/>
        </a:spcBef>
        <a:buFont typeface="Arial"/>
        <a:buChar char="•"/>
        <a:defRPr sz="8800" kern="1200">
          <a:solidFill>
            <a:schemeClr val="tx1"/>
          </a:solidFill>
          <a:latin typeface="+mn-lt"/>
          <a:ea typeface="+mn-ea"/>
          <a:cs typeface="+mn-cs"/>
        </a:defRPr>
      </a:lvl8pPr>
      <a:lvl9pPr marL="17099902" indent="-1005877" algn="l" defTabSz="2011753" rtl="0" eaLnBrk="1" latinLnBrk="0" hangingPunct="1">
        <a:spcBef>
          <a:spcPct val="20000"/>
        </a:spcBef>
        <a:buFont typeface="Arial"/>
        <a:buChar char="•"/>
        <a:defRPr sz="8800" kern="1200">
          <a:solidFill>
            <a:schemeClr val="tx1"/>
          </a:solidFill>
          <a:latin typeface="+mn-lt"/>
          <a:ea typeface="+mn-ea"/>
          <a:cs typeface="+mn-cs"/>
        </a:defRPr>
      </a:lvl9pPr>
    </p:bodyStyle>
    <p:otherStyle>
      <a:defPPr>
        <a:defRPr lang="en-US"/>
      </a:defPPr>
      <a:lvl1pPr marL="0" algn="l" defTabSz="2011753" rtl="0" eaLnBrk="1" latinLnBrk="0" hangingPunct="1">
        <a:defRPr sz="7884" kern="1200">
          <a:solidFill>
            <a:schemeClr val="tx1"/>
          </a:solidFill>
          <a:latin typeface="+mn-lt"/>
          <a:ea typeface="+mn-ea"/>
          <a:cs typeface="+mn-cs"/>
        </a:defRPr>
      </a:lvl1pPr>
      <a:lvl2pPr marL="2011753" algn="l" defTabSz="2011753" rtl="0" eaLnBrk="1" latinLnBrk="0" hangingPunct="1">
        <a:defRPr sz="7884" kern="1200">
          <a:solidFill>
            <a:schemeClr val="tx1"/>
          </a:solidFill>
          <a:latin typeface="+mn-lt"/>
          <a:ea typeface="+mn-ea"/>
          <a:cs typeface="+mn-cs"/>
        </a:defRPr>
      </a:lvl2pPr>
      <a:lvl3pPr marL="4023506" algn="l" defTabSz="2011753" rtl="0" eaLnBrk="1" latinLnBrk="0" hangingPunct="1">
        <a:defRPr sz="7884" kern="1200">
          <a:solidFill>
            <a:schemeClr val="tx1"/>
          </a:solidFill>
          <a:latin typeface="+mn-lt"/>
          <a:ea typeface="+mn-ea"/>
          <a:cs typeface="+mn-cs"/>
        </a:defRPr>
      </a:lvl3pPr>
      <a:lvl4pPr marL="6035259" algn="l" defTabSz="2011753" rtl="0" eaLnBrk="1" latinLnBrk="0" hangingPunct="1">
        <a:defRPr sz="7884" kern="1200">
          <a:solidFill>
            <a:schemeClr val="tx1"/>
          </a:solidFill>
          <a:latin typeface="+mn-lt"/>
          <a:ea typeface="+mn-ea"/>
          <a:cs typeface="+mn-cs"/>
        </a:defRPr>
      </a:lvl4pPr>
      <a:lvl5pPr marL="8047013" algn="l" defTabSz="2011753" rtl="0" eaLnBrk="1" latinLnBrk="0" hangingPunct="1">
        <a:defRPr sz="7884" kern="1200">
          <a:solidFill>
            <a:schemeClr val="tx1"/>
          </a:solidFill>
          <a:latin typeface="+mn-lt"/>
          <a:ea typeface="+mn-ea"/>
          <a:cs typeface="+mn-cs"/>
        </a:defRPr>
      </a:lvl5pPr>
      <a:lvl6pPr marL="10058766" algn="l" defTabSz="2011753" rtl="0" eaLnBrk="1" latinLnBrk="0" hangingPunct="1">
        <a:defRPr sz="7884" kern="1200">
          <a:solidFill>
            <a:schemeClr val="tx1"/>
          </a:solidFill>
          <a:latin typeface="+mn-lt"/>
          <a:ea typeface="+mn-ea"/>
          <a:cs typeface="+mn-cs"/>
        </a:defRPr>
      </a:lvl6pPr>
      <a:lvl7pPr marL="12070519" algn="l" defTabSz="2011753" rtl="0" eaLnBrk="1" latinLnBrk="0" hangingPunct="1">
        <a:defRPr sz="7884" kern="1200">
          <a:solidFill>
            <a:schemeClr val="tx1"/>
          </a:solidFill>
          <a:latin typeface="+mn-lt"/>
          <a:ea typeface="+mn-ea"/>
          <a:cs typeface="+mn-cs"/>
        </a:defRPr>
      </a:lvl7pPr>
      <a:lvl8pPr marL="14082272" algn="l" defTabSz="2011753" rtl="0" eaLnBrk="1" latinLnBrk="0" hangingPunct="1">
        <a:defRPr sz="7884" kern="1200">
          <a:solidFill>
            <a:schemeClr val="tx1"/>
          </a:solidFill>
          <a:latin typeface="+mn-lt"/>
          <a:ea typeface="+mn-ea"/>
          <a:cs typeface="+mn-cs"/>
        </a:defRPr>
      </a:lvl8pPr>
      <a:lvl9pPr marL="16094025" algn="l" defTabSz="2011753" rtl="0" eaLnBrk="1" latinLnBrk="0" hangingPunct="1">
        <a:defRPr sz="78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uwgb.edu/ursca/poster-support/"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D43E3A8-DF28-2D4C-918D-6962E7E18AA4}"/>
              </a:ext>
            </a:extLst>
          </p:cNvPr>
          <p:cNvSpPr/>
          <p:nvPr/>
        </p:nvSpPr>
        <p:spPr>
          <a:xfrm>
            <a:off x="1027217" y="980604"/>
            <a:ext cx="38158633" cy="4233884"/>
          </a:xfrm>
          <a:prstGeom prst="rect">
            <a:avLst/>
          </a:prstGeom>
          <a:solidFill>
            <a:srgbClr val="104D3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869" dirty="0"/>
          </a:p>
        </p:txBody>
      </p:sp>
      <p:sp>
        <p:nvSpPr>
          <p:cNvPr id="5" name="Text Placeholder 3">
            <a:extLst>
              <a:ext uri="{FF2B5EF4-FFF2-40B4-BE49-F238E27FC236}">
                <a16:creationId xmlns:a16="http://schemas.microsoft.com/office/drawing/2014/main" id="{B1254CEF-CA57-7B4C-98D5-E386FB6DE595}"/>
              </a:ext>
            </a:extLst>
          </p:cNvPr>
          <p:cNvSpPr txBox="1">
            <a:spLocks/>
          </p:cNvSpPr>
          <p:nvPr/>
        </p:nvSpPr>
        <p:spPr>
          <a:xfrm>
            <a:off x="2933700" y="1576733"/>
            <a:ext cx="8591550" cy="1557004"/>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90000"/>
              </a:lnSpc>
              <a:buNone/>
            </a:pPr>
            <a:r>
              <a:rPr lang="en-US" sz="8800" b="1" spc="1547" dirty="0">
                <a:solidFill>
                  <a:srgbClr val="94AE4A"/>
                </a:solidFill>
                <a:latin typeface="Arial" charset="0"/>
                <a:ea typeface="Arial" charset="0"/>
                <a:cs typeface="Arial" charset="0"/>
              </a:rPr>
              <a:t>TEMPLATE</a:t>
            </a:r>
          </a:p>
        </p:txBody>
      </p:sp>
      <p:sp>
        <p:nvSpPr>
          <p:cNvPr id="6" name="Text Placeholder 3">
            <a:extLst>
              <a:ext uri="{FF2B5EF4-FFF2-40B4-BE49-F238E27FC236}">
                <a16:creationId xmlns:a16="http://schemas.microsoft.com/office/drawing/2014/main" id="{64A15AFF-0FFB-B645-B59D-B243CEB7F114}"/>
              </a:ext>
            </a:extLst>
          </p:cNvPr>
          <p:cNvSpPr txBox="1">
            <a:spLocks/>
          </p:cNvSpPr>
          <p:nvPr/>
        </p:nvSpPr>
        <p:spPr>
          <a:xfrm>
            <a:off x="3018255" y="3519584"/>
            <a:ext cx="11606129" cy="2080751"/>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90000"/>
              </a:lnSpc>
              <a:buNone/>
            </a:pPr>
            <a:r>
              <a:rPr lang="en-US" sz="6600" spc="3094" dirty="0">
                <a:solidFill>
                  <a:schemeClr val="bg1"/>
                </a:solidFill>
                <a:latin typeface="Arial" charset="0"/>
                <a:ea typeface="Arial" charset="0"/>
                <a:cs typeface="Arial" charset="0"/>
              </a:rPr>
              <a:t>INSTRUCTIONS</a:t>
            </a:r>
          </a:p>
        </p:txBody>
      </p:sp>
      <p:sp>
        <p:nvSpPr>
          <p:cNvPr id="9" name="Text Placeholder 3">
            <a:extLst>
              <a:ext uri="{FF2B5EF4-FFF2-40B4-BE49-F238E27FC236}">
                <a16:creationId xmlns:a16="http://schemas.microsoft.com/office/drawing/2014/main" id="{483B6F40-62C4-C04B-8F8D-03D5E726F0FD}"/>
              </a:ext>
            </a:extLst>
          </p:cNvPr>
          <p:cNvSpPr txBox="1">
            <a:spLocks/>
          </p:cNvSpPr>
          <p:nvPr/>
        </p:nvSpPr>
        <p:spPr>
          <a:xfrm>
            <a:off x="1037484" y="7331431"/>
            <a:ext cx="38158632" cy="23180143"/>
          </a:xfrm>
          <a:prstGeom prst="rect">
            <a:avLst/>
          </a:prstGeom>
        </p:spPr>
        <p:txBody>
          <a:bodyPr lIns="83820" tIns="41910" rIns="83820" bIns="41910" anchor="t">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1178762" indent="-1178762">
              <a:spcBef>
                <a:spcPts val="310"/>
              </a:spcBef>
              <a:buFont typeface="+mj-lt"/>
              <a:buAutoNum type="arabicPeriod"/>
            </a:pPr>
            <a:r>
              <a:rPr lang="en-US" sz="4950" dirty="0">
                <a:cs typeface="Arial"/>
              </a:rPr>
              <a:t>Please read all instructions before beginning.</a:t>
            </a:r>
            <a:br>
              <a:rPr lang="en-US" sz="4950" dirty="0">
                <a:cs typeface="Arial"/>
              </a:rPr>
            </a:br>
            <a:endParaRPr lang="en-US" sz="4950" dirty="0">
              <a:cs typeface="Arial"/>
            </a:endParaRPr>
          </a:p>
          <a:p>
            <a:pPr marL="1178762" indent="-1178762">
              <a:spcBef>
                <a:spcPts val="310"/>
              </a:spcBef>
              <a:buFont typeface="+mj-lt"/>
              <a:buAutoNum type="arabicPeriod"/>
            </a:pPr>
            <a:r>
              <a:rPr lang="en-US" sz="4950" dirty="0">
                <a:cs typeface="Arial"/>
              </a:rPr>
              <a:t>Select either slide 2 or 3 to use for your poster. Be sure to delete the unused slide &amp; this direction slide before your final save.</a:t>
            </a:r>
            <a:br>
              <a:rPr lang="en-US" sz="4950" dirty="0">
                <a:cs typeface="Arial"/>
              </a:rPr>
            </a:br>
            <a:endParaRPr lang="en-US" sz="4950" dirty="0">
              <a:cs typeface="Arial"/>
            </a:endParaRPr>
          </a:p>
          <a:p>
            <a:pPr marL="1178762" indent="-1178762">
              <a:spcBef>
                <a:spcPts val="310"/>
              </a:spcBef>
              <a:buFont typeface="+mj-lt"/>
              <a:buAutoNum type="arabicPeriod"/>
            </a:pPr>
            <a:r>
              <a:rPr lang="en-US" sz="4950" dirty="0">
                <a:cs typeface="Arial"/>
              </a:rPr>
              <a:t>Both poster templates are sized to 44” wide by 36” long.  If you need a different size use the </a:t>
            </a:r>
            <a:r>
              <a:rPr lang="en-US" sz="4950" b="1" dirty="0">
                <a:cs typeface="Arial"/>
              </a:rPr>
              <a:t>DESIGN</a:t>
            </a:r>
            <a:r>
              <a:rPr lang="en-US" sz="4950" dirty="0">
                <a:cs typeface="Arial"/>
              </a:rPr>
              <a:t> ribbon at the top of the page and select </a:t>
            </a:r>
            <a:r>
              <a:rPr lang="en-US" sz="4950" b="1" dirty="0">
                <a:cs typeface="Arial"/>
              </a:rPr>
              <a:t>Slide Size&gt; Custom Slide Size</a:t>
            </a:r>
            <a:r>
              <a:rPr lang="en-US" sz="4950" dirty="0">
                <a:cs typeface="Arial"/>
              </a:rPr>
              <a:t>. Be aware that many conferences have specific recommended poster sizes.  Due to the limitations of the printer, one dimension must be no greater than 44 inches.</a:t>
            </a:r>
            <a:br>
              <a:rPr lang="en-US" sz="4950" dirty="0">
                <a:cs typeface="Arial"/>
              </a:rPr>
            </a:br>
            <a:endParaRPr lang="en-US" sz="4950" dirty="0">
              <a:cs typeface="Arial"/>
            </a:endParaRPr>
          </a:p>
          <a:p>
            <a:pPr marL="1178762" indent="-1178762">
              <a:spcBef>
                <a:spcPts val="310"/>
              </a:spcBef>
              <a:buFont typeface="+mj-lt"/>
              <a:buAutoNum type="arabicPeriod"/>
            </a:pPr>
            <a:r>
              <a:rPr lang="en-US" sz="4950" dirty="0">
                <a:cs typeface="Arial"/>
              </a:rPr>
              <a:t>The text size of the title can be decreased/ increased if needed to fill the allocated title space. </a:t>
            </a:r>
            <a:br>
              <a:rPr lang="en-US" sz="4950" dirty="0">
                <a:cs typeface="Arial"/>
              </a:rPr>
            </a:br>
            <a:endParaRPr lang="en-US" sz="4950" dirty="0">
              <a:cs typeface="Arial"/>
            </a:endParaRPr>
          </a:p>
          <a:p>
            <a:pPr marL="1178762" indent="-1178762">
              <a:spcBef>
                <a:spcPts val="310"/>
              </a:spcBef>
              <a:buFont typeface="+mj-lt"/>
              <a:buAutoNum type="arabicPeriod"/>
            </a:pPr>
            <a:r>
              <a:rPr lang="en-US" sz="4950" dirty="0">
                <a:cs typeface="Arial"/>
              </a:rPr>
              <a:t>Fill in any applicable box titles and paragraphs on the rest of the academic poster.  Box titles/ headings can be changed based on your academic discipline and the scope of your project.  </a:t>
            </a:r>
            <a:r>
              <a:rPr lang="en-US" sz="4950" b="1" dirty="0">
                <a:cs typeface="Arial"/>
              </a:rPr>
              <a:t>Boxes can be added/ removed based on your needs.</a:t>
            </a:r>
            <a:br>
              <a:rPr lang="en-US" sz="4950" b="1" dirty="0">
                <a:cs typeface="Arial"/>
              </a:rPr>
            </a:br>
            <a:endParaRPr lang="en-US" sz="4950" dirty="0">
              <a:cs typeface="Arial"/>
            </a:endParaRPr>
          </a:p>
          <a:p>
            <a:pPr marL="1178762" indent="-1178762">
              <a:spcBef>
                <a:spcPts val="310"/>
              </a:spcBef>
              <a:buFont typeface="+mj-lt"/>
              <a:buAutoNum type="arabicPeriod"/>
            </a:pPr>
            <a:r>
              <a:rPr lang="en-US" sz="4950" dirty="0">
                <a:cs typeface="Arial"/>
              </a:rPr>
              <a:t>Go to </a:t>
            </a:r>
            <a:r>
              <a:rPr lang="en-US" sz="4950" dirty="0">
                <a:cs typeface="Arial"/>
                <a:hlinkClick r:id="rId2"/>
              </a:rPr>
              <a:t>https://www.uwgb.edu/ursca/poster-support/</a:t>
            </a:r>
            <a:r>
              <a:rPr lang="en-US" sz="4950" dirty="0">
                <a:cs typeface="Arial"/>
              </a:rPr>
              <a:t> for information on planning/ creating your poster, including inserting images, figures, and tables. </a:t>
            </a:r>
            <a:br>
              <a:rPr lang="en-US" sz="4950" dirty="0">
                <a:cs typeface="Arial"/>
              </a:rPr>
            </a:br>
            <a:endParaRPr lang="en-US" sz="4950" dirty="0">
              <a:cs typeface="Arial"/>
            </a:endParaRPr>
          </a:p>
          <a:p>
            <a:pPr marL="1178762" indent="-1178762">
              <a:spcBef>
                <a:spcPts val="310"/>
              </a:spcBef>
              <a:buAutoNum type="arabicPeriod"/>
            </a:pPr>
            <a:r>
              <a:rPr lang="en-US" sz="4950" dirty="0">
                <a:cs typeface="Arial"/>
              </a:rPr>
              <a:t>The "figure/ image" boxes are placeholders. Delete these boxes and insert your own images/ charts/ graphs/ figures. </a:t>
            </a:r>
            <a:br>
              <a:rPr lang="en-US" sz="4950" dirty="0">
                <a:cs typeface="Arial"/>
              </a:rPr>
            </a:br>
            <a:endParaRPr lang="en-US" sz="4950" dirty="0">
              <a:cs typeface="Arial"/>
            </a:endParaRPr>
          </a:p>
          <a:p>
            <a:pPr marL="1178762" indent="-1178762">
              <a:spcBef>
                <a:spcPts val="310"/>
              </a:spcBef>
              <a:buAutoNum type="arabicPeriod"/>
            </a:pPr>
            <a:r>
              <a:rPr lang="en-US" sz="4950" dirty="0">
                <a:cs typeface="Arial"/>
              </a:rPr>
              <a:t>For printing, each image in your poster should be between 150-300 dpi. Resolution below 150 dpi will likely result in a pixelated image.</a:t>
            </a:r>
            <a:br>
              <a:rPr lang="en-US" sz="4950" dirty="0">
                <a:cs typeface="Arial"/>
              </a:rPr>
            </a:br>
            <a:endParaRPr lang="en-US" sz="4950" dirty="0">
              <a:cs typeface="Arial"/>
            </a:endParaRPr>
          </a:p>
          <a:p>
            <a:pPr marL="1178762" indent="-1178762">
              <a:spcBef>
                <a:spcPts val="310"/>
              </a:spcBef>
              <a:buFont typeface="+mj-lt"/>
              <a:buAutoNum type="arabicPeriod"/>
            </a:pPr>
            <a:r>
              <a:rPr lang="en-US" sz="4950" b="1" dirty="0">
                <a:cs typeface="Arial"/>
              </a:rPr>
              <a:t>Poster printing via the library must be initiated by your instructor.  </a:t>
            </a:r>
            <a:r>
              <a:rPr lang="en-US" sz="4950" dirty="0">
                <a:cs typeface="Arial"/>
              </a:rPr>
              <a:t>If your instructor initiated a poster printing request on your behalf, you will have received an email notification with detailed submission instructions. If you are working in a group, only one group member will have received this email, please check with your group.</a:t>
            </a:r>
            <a:br>
              <a:rPr lang="en-US" sz="4950" b="1" dirty="0">
                <a:cs typeface="Arial"/>
              </a:rPr>
            </a:br>
            <a:endParaRPr lang="en-US" sz="4950" b="1" dirty="0">
              <a:cs typeface="Arial"/>
            </a:endParaRPr>
          </a:p>
          <a:p>
            <a:pPr marL="1178762" indent="-1178762">
              <a:spcBef>
                <a:spcPts val="310"/>
              </a:spcBef>
              <a:buFont typeface="+mj-lt"/>
              <a:buAutoNum type="arabicPeriod"/>
            </a:pPr>
            <a:r>
              <a:rPr lang="en-US" sz="4950" dirty="0">
                <a:cs typeface="Arial"/>
              </a:rPr>
              <a:t>Posters printed by the library need to be submitted as a PDF. </a:t>
            </a:r>
            <a:r>
              <a:rPr lang="en-US" sz="4950" b="1" dirty="0">
                <a:cs typeface="Arial"/>
              </a:rPr>
              <a:t>Before saving your poster as a PDF, delete this instruction page and the template you did not choose for your poster.  </a:t>
            </a:r>
            <a:r>
              <a:rPr lang="en-US" sz="4950" dirty="0">
                <a:cs typeface="Arial"/>
              </a:rPr>
              <a:t>Save your document with only the remaining, completed, academic poster slide.</a:t>
            </a:r>
            <a:br>
              <a:rPr lang="en-US" sz="4950" dirty="0">
                <a:cs typeface="Arial"/>
              </a:rPr>
            </a:br>
            <a:r>
              <a:rPr lang="en-US" sz="4950" dirty="0">
                <a:cs typeface="Arial"/>
              </a:rPr>
              <a:t> </a:t>
            </a:r>
          </a:p>
        </p:txBody>
      </p:sp>
    </p:spTree>
    <p:extLst>
      <p:ext uri="{BB962C8B-B14F-4D97-AF65-F5344CB8AC3E}">
        <p14:creationId xmlns:p14="http://schemas.microsoft.com/office/powerpoint/2010/main" val="386450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A8E17A42-99E8-4EDB-B671-F27097C1BE52}"/>
              </a:ext>
            </a:extLst>
          </p:cNvPr>
          <p:cNvSpPr/>
          <p:nvPr/>
        </p:nvSpPr>
        <p:spPr>
          <a:xfrm>
            <a:off x="1047750" y="857579"/>
            <a:ext cx="38073536" cy="5466030"/>
          </a:xfrm>
          <a:prstGeom prst="rect">
            <a:avLst/>
          </a:prstGeom>
          <a:solidFill>
            <a:srgbClr val="0F564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7884"/>
          </a:p>
        </p:txBody>
      </p:sp>
      <p:sp>
        <p:nvSpPr>
          <p:cNvPr id="14338" name="TextBox 91"/>
          <p:cNvSpPr txBox="1">
            <a:spLocks noChangeArrowheads="1"/>
          </p:cNvSpPr>
          <p:nvPr/>
        </p:nvSpPr>
        <p:spPr bwMode="auto">
          <a:xfrm>
            <a:off x="2009299" y="1899705"/>
            <a:ext cx="36741100" cy="345222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8600">
                <a:solidFill>
                  <a:schemeClr val="tx1"/>
                </a:solidFill>
                <a:latin typeface="Arial" charset="0"/>
                <a:ea typeface="ＭＳ Ｐゴシック" charset="0"/>
                <a:cs typeface="ＭＳ Ｐゴシック" charset="0"/>
              </a:defRPr>
            </a:lvl1pPr>
            <a:lvl2pPr marL="742950" indent="-285750" eaLnBrk="0" hangingPunct="0">
              <a:defRPr sz="8600">
                <a:solidFill>
                  <a:schemeClr val="tx1"/>
                </a:solidFill>
                <a:latin typeface="Arial" charset="0"/>
                <a:ea typeface="ＭＳ Ｐゴシック" charset="0"/>
              </a:defRPr>
            </a:lvl2pPr>
            <a:lvl3pPr marL="1143000" indent="-228600" eaLnBrk="0" hangingPunct="0">
              <a:defRPr sz="8600">
                <a:solidFill>
                  <a:schemeClr val="tx1"/>
                </a:solidFill>
                <a:latin typeface="Arial" charset="0"/>
                <a:ea typeface="ＭＳ Ｐゴシック" charset="0"/>
              </a:defRPr>
            </a:lvl3pPr>
            <a:lvl4pPr marL="1600200" indent="-228600" eaLnBrk="0" hangingPunct="0">
              <a:defRPr sz="8600">
                <a:solidFill>
                  <a:schemeClr val="tx1"/>
                </a:solidFill>
                <a:latin typeface="Arial" charset="0"/>
                <a:ea typeface="ＭＳ Ｐゴシック" charset="0"/>
              </a:defRPr>
            </a:lvl4pPr>
            <a:lvl5pPr marL="2057400" indent="-228600" eaLnBrk="0" hangingPunct="0">
              <a:defRPr sz="8600">
                <a:solidFill>
                  <a:schemeClr val="tx1"/>
                </a:solidFill>
                <a:latin typeface="Arial" charset="0"/>
                <a:ea typeface="ＭＳ Ｐゴシック" charset="0"/>
              </a:defRPr>
            </a:lvl5pPr>
            <a:lvl6pPr marL="2514600" indent="-228600" defTabSz="2193925" eaLnBrk="0" fontAlgn="base" hangingPunct="0">
              <a:spcBef>
                <a:spcPct val="0"/>
              </a:spcBef>
              <a:spcAft>
                <a:spcPct val="0"/>
              </a:spcAft>
              <a:defRPr sz="8600">
                <a:solidFill>
                  <a:schemeClr val="tx1"/>
                </a:solidFill>
                <a:latin typeface="Arial" charset="0"/>
                <a:ea typeface="ＭＳ Ｐゴシック" charset="0"/>
              </a:defRPr>
            </a:lvl6pPr>
            <a:lvl7pPr marL="2971800" indent="-228600" defTabSz="2193925" eaLnBrk="0" fontAlgn="base" hangingPunct="0">
              <a:spcBef>
                <a:spcPct val="0"/>
              </a:spcBef>
              <a:spcAft>
                <a:spcPct val="0"/>
              </a:spcAft>
              <a:defRPr sz="8600">
                <a:solidFill>
                  <a:schemeClr val="tx1"/>
                </a:solidFill>
                <a:latin typeface="Arial" charset="0"/>
                <a:ea typeface="ＭＳ Ｐゴシック" charset="0"/>
              </a:defRPr>
            </a:lvl7pPr>
            <a:lvl8pPr marL="3429000" indent="-228600" defTabSz="2193925" eaLnBrk="0" fontAlgn="base" hangingPunct="0">
              <a:spcBef>
                <a:spcPct val="0"/>
              </a:spcBef>
              <a:spcAft>
                <a:spcPct val="0"/>
              </a:spcAft>
              <a:defRPr sz="8600">
                <a:solidFill>
                  <a:schemeClr val="tx1"/>
                </a:solidFill>
                <a:latin typeface="Arial" charset="0"/>
                <a:ea typeface="ＭＳ Ｐゴシック" charset="0"/>
              </a:defRPr>
            </a:lvl8pPr>
            <a:lvl9pPr marL="3886200" indent="-228600" defTabSz="2193925" eaLnBrk="0" fontAlgn="base" hangingPunct="0">
              <a:spcBef>
                <a:spcPct val="0"/>
              </a:spcBef>
              <a:spcAft>
                <a:spcPct val="0"/>
              </a:spcAft>
              <a:defRPr sz="8600">
                <a:solidFill>
                  <a:schemeClr val="tx1"/>
                </a:solidFill>
                <a:latin typeface="Arial" charset="0"/>
                <a:ea typeface="ＭＳ Ｐゴシック" charset="0"/>
              </a:defRPr>
            </a:lvl9pPr>
          </a:lstStyle>
          <a:p>
            <a:pPr algn="r">
              <a:lnSpc>
                <a:spcPts val="11000"/>
              </a:lnSpc>
              <a:defRPr/>
            </a:pPr>
            <a:r>
              <a:rPr lang="en-US" sz="7334" b="1" dirty="0">
                <a:solidFill>
                  <a:schemeClr val="bg1"/>
                </a:solidFill>
                <a:latin typeface="Tahoma" panose="020B0604030504040204" pitchFamily="34" charset="0"/>
                <a:ea typeface="Tahoma" panose="020B0604030504040204" pitchFamily="34" charset="0"/>
                <a:cs typeface="Tahoma" panose="020B0604030504040204" pitchFamily="34" charset="0"/>
              </a:rPr>
              <a:t>Title to describe research &amp; attract people to poster </a:t>
            </a:r>
          </a:p>
          <a:p>
            <a:pPr algn="r">
              <a:lnSpc>
                <a:spcPts val="9167"/>
              </a:lnSpc>
              <a:defRPr/>
            </a:pPr>
            <a:r>
              <a:rPr lang="en-US" sz="7334" spc="-138" dirty="0">
                <a:solidFill>
                  <a:schemeClr val="bg2"/>
                </a:solidFill>
                <a:latin typeface="Tahoma" panose="020B0604030504040204" pitchFamily="34" charset="0"/>
                <a:ea typeface="Tahoma" panose="020B0604030504040204" pitchFamily="34" charset="0"/>
                <a:cs typeface="Tahoma" panose="020B0604030504040204" pitchFamily="34" charset="0"/>
              </a:rPr>
              <a:t>Subtitle, if needed: general terms are more approachable </a:t>
            </a:r>
          </a:p>
          <a:p>
            <a:pPr algn="r">
              <a:lnSpc>
                <a:spcPts val="5959"/>
              </a:lnSpc>
              <a:defRPr/>
            </a:pPr>
            <a:r>
              <a:rPr lang="en-US" sz="5500" dirty="0">
                <a:solidFill>
                  <a:schemeClr val="bg2"/>
                </a:solidFill>
                <a:latin typeface="Tahoma" panose="020B0604030504040204" pitchFamily="34" charset="0"/>
                <a:ea typeface="Tahoma" panose="020B0604030504040204" pitchFamily="34" charset="0"/>
                <a:cs typeface="Tahoma" panose="020B0604030504040204" pitchFamily="34" charset="0"/>
              </a:rPr>
              <a:t>Authors names</a:t>
            </a:r>
            <a:r>
              <a:rPr lang="en-US" sz="5500" baseline="30000" dirty="0">
                <a:solidFill>
                  <a:schemeClr val="bg2"/>
                </a:solidFill>
                <a:latin typeface="Tahoma" panose="020B0604030504040204" pitchFamily="34" charset="0"/>
                <a:ea typeface="Tahoma" panose="020B0604030504040204" pitchFamily="34" charset="0"/>
                <a:cs typeface="Tahoma" panose="020B0604030504040204" pitchFamily="34" charset="0"/>
              </a:rPr>
              <a:t> </a:t>
            </a:r>
            <a:r>
              <a:rPr lang="en-US" sz="5500" dirty="0">
                <a:solidFill>
                  <a:schemeClr val="bg2"/>
                </a:solidFill>
                <a:latin typeface="Tahoma" panose="020B0604030504040204" pitchFamily="34" charset="0"/>
                <a:ea typeface="Tahoma" panose="020B0604030504040204" pitchFamily="34" charset="0"/>
                <a:cs typeface="Tahoma" panose="020B0604030504040204" pitchFamily="34" charset="0"/>
              </a:rPr>
              <a:t>and affiliations, can include contact information </a:t>
            </a:r>
            <a:endParaRPr lang="en-US" sz="5500" baseline="30000" dirty="0">
              <a:solidFill>
                <a:schemeClr val="bg2"/>
              </a:solidFill>
              <a:latin typeface="Tahoma" panose="020B0604030504040204" pitchFamily="34" charset="0"/>
              <a:ea typeface="Tahoma" panose="020B0604030504040204" pitchFamily="34" charset="0"/>
              <a:cs typeface="Tahoma" panose="020B0604030504040204" pitchFamily="34" charset="0"/>
            </a:endParaRPr>
          </a:p>
        </p:txBody>
      </p:sp>
      <p:sp>
        <p:nvSpPr>
          <p:cNvPr id="14340" name="Rectangle 33"/>
          <p:cNvSpPr>
            <a:spLocks noChangeArrowheads="1"/>
          </p:cNvSpPr>
          <p:nvPr/>
        </p:nvSpPr>
        <p:spPr bwMode="auto">
          <a:xfrm>
            <a:off x="1047750" y="17313819"/>
            <a:ext cx="9010650" cy="13729226"/>
          </a:xfrm>
          <a:prstGeom prst="rect">
            <a:avLst/>
          </a:prstGeom>
          <a:solidFill>
            <a:schemeClr val="bg1"/>
          </a:solidFill>
          <a:ln>
            <a:solidFill>
              <a:schemeClr val="accent1"/>
            </a:solidFill>
          </a:ln>
          <a:extLst>
            <a:ext uri="{91240B29-F687-4f45-9708-019B960494DF}">
              <a14:hiddenLine xmlns:a14="http://schemas.microsoft.com/office/drawing/2010/main" xmlns="" w="9525">
                <a:solidFill>
                  <a:srgbClr val="000000"/>
                </a:solidFill>
                <a:miter lim="800000"/>
                <a:headEnd/>
                <a:tailEnd/>
              </a14:hiddenLine>
            </a:ext>
          </a:extLst>
        </p:spPr>
        <p:txBody>
          <a:bodyPr lIns="330000" tIns="330000" rIns="330000" bIns="330000"/>
          <a:lstStyle/>
          <a:p>
            <a:pPr>
              <a:spcBef>
                <a:spcPct val="50000"/>
              </a:spcBef>
            </a:pPr>
            <a:r>
              <a:rPr lang="en-GB" sz="4950" b="1" u="sng" dirty="0"/>
              <a:t>INTRODUCTION</a:t>
            </a:r>
            <a:endParaRPr lang="en-GB" sz="4950" b="1" dirty="0"/>
          </a:p>
          <a:p>
            <a:r>
              <a:rPr lang="en-US" sz="2567" dirty="0"/>
              <a:t> </a:t>
            </a:r>
          </a:p>
          <a:p>
            <a:r>
              <a:rPr lang="en-US" sz="2567" b="1" dirty="0">
                <a:latin typeface="Georgia" charset="0"/>
                <a:cs typeface="Georgia" charset="0"/>
              </a:rPr>
              <a:t>How to use this template</a:t>
            </a:r>
            <a:endParaRPr lang="en-US" sz="2567" dirty="0">
              <a:latin typeface="Georgia" charset="0"/>
              <a:cs typeface="Georgia" charset="0"/>
            </a:endParaRPr>
          </a:p>
          <a:p>
            <a:r>
              <a:rPr lang="en-US" sz="2567" dirty="0">
                <a:latin typeface="Georgia" charset="0"/>
                <a:cs typeface="Georgia" charset="0"/>
              </a:rPr>
              <a:t>Highlight this text and replace it with new text from a Microsoft Word document or other text-editing program. The text size for body copy and headings and the typeface has been set for you. If you choose to change typefaces, use common ones such as Times, Arial, or Helvetica and keep the body text between 26 and 32 points.</a:t>
            </a:r>
          </a:p>
          <a:p>
            <a:endParaRPr lang="en-US" sz="2567" dirty="0">
              <a:latin typeface="Georgia" charset="0"/>
              <a:cs typeface="Georgia" charset="0"/>
            </a:endParaRPr>
          </a:p>
          <a:p>
            <a:r>
              <a:rPr lang="en-US" sz="2567" dirty="0">
                <a:latin typeface="Georgia" charset="0"/>
                <a:cs typeface="Georgia" charset="0"/>
              </a:rPr>
              <a:t>The text boxes and photo boxes may be resized, eliminated, or added as necessary.  </a:t>
            </a:r>
          </a:p>
          <a:p>
            <a:endParaRPr lang="en-US" sz="2567" dirty="0">
              <a:latin typeface="Georgia" charset="0"/>
              <a:cs typeface="Georgia" charset="0"/>
            </a:endParaRPr>
          </a:p>
        </p:txBody>
      </p:sp>
      <p:sp>
        <p:nvSpPr>
          <p:cNvPr id="14341" name="Rectangle 49"/>
          <p:cNvSpPr>
            <a:spLocks noChangeArrowheads="1"/>
          </p:cNvSpPr>
          <p:nvPr/>
        </p:nvSpPr>
        <p:spPr bwMode="auto">
          <a:xfrm>
            <a:off x="1112314" y="6963595"/>
            <a:ext cx="8946086" cy="9495606"/>
          </a:xfrm>
          <a:prstGeom prst="rect">
            <a:avLst/>
          </a:prstGeom>
          <a:solidFill>
            <a:schemeClr val="bg1"/>
          </a:solidFill>
          <a:ln>
            <a:solidFill>
              <a:srgbClr val="0F5640"/>
            </a:solidFill>
          </a:ln>
          <a:extLst>
            <a:ext uri="{91240B29-F687-4f45-9708-019B960494DF}">
              <a14:hiddenLine xmlns:a14="http://schemas.microsoft.com/office/drawing/2010/main" xmlns="" w="9525">
                <a:solidFill>
                  <a:srgbClr val="000000"/>
                </a:solidFill>
                <a:miter lim="800000"/>
                <a:headEnd/>
                <a:tailEnd/>
              </a14:hiddenLine>
            </a:ext>
          </a:extLst>
        </p:spPr>
        <p:txBody>
          <a:bodyPr lIns="330000" tIns="330000" rIns="330000" bIns="330000"/>
          <a:lstStyle/>
          <a:p>
            <a:pPr>
              <a:spcBef>
                <a:spcPct val="50000"/>
              </a:spcBef>
            </a:pPr>
            <a:r>
              <a:rPr lang="en-GB" sz="4950" b="1" u="sng" dirty="0"/>
              <a:t>ABSTRACT</a:t>
            </a:r>
          </a:p>
          <a:p>
            <a:r>
              <a:rPr lang="en-US" sz="2567" b="1" dirty="0"/>
              <a:t> </a:t>
            </a:r>
            <a:endParaRPr lang="en-US" sz="2567" dirty="0"/>
          </a:p>
          <a:p>
            <a:r>
              <a:rPr lang="en-US" sz="2567" b="1" dirty="0">
                <a:latin typeface="Georgia" charset="0"/>
                <a:cs typeface="Georgia" charset="0"/>
              </a:rPr>
              <a:t>How to use this template</a:t>
            </a:r>
            <a:endParaRPr lang="en-US" sz="2567" dirty="0">
              <a:latin typeface="Georgia" charset="0"/>
              <a:cs typeface="Georgia" charset="0"/>
            </a:endParaRPr>
          </a:p>
          <a:p>
            <a:r>
              <a:rPr lang="en-US" sz="2567" dirty="0">
                <a:latin typeface="Georgia" charset="0"/>
                <a:cs typeface="Georgia" charset="0"/>
              </a:rPr>
              <a:t>Highlight this text and replace it with new text from a Microsoft Word document or other text-editing program. The text size for body copy and headings and the typeface has been set for you. If you choose to change typefaces, use common ones such as Times, Arial, or Helvetica and keep the body text between 26 and 32 points.</a:t>
            </a:r>
          </a:p>
          <a:p>
            <a:endParaRPr lang="en-US" sz="2567" dirty="0">
              <a:latin typeface="Georgia" charset="0"/>
              <a:cs typeface="Georgia" charset="0"/>
            </a:endParaRPr>
          </a:p>
          <a:p>
            <a:r>
              <a:rPr lang="en-US" sz="2567" dirty="0">
                <a:latin typeface="Georgia" charset="0"/>
                <a:cs typeface="Georgia" charset="0"/>
              </a:rPr>
              <a:t>The text boxes and photo boxes may be resized, eliminated, or added as necessary.  </a:t>
            </a:r>
          </a:p>
          <a:p>
            <a:endParaRPr lang="en-US" sz="2567" dirty="0">
              <a:latin typeface="Georgia" charset="0"/>
            </a:endParaRPr>
          </a:p>
          <a:p>
            <a:r>
              <a:rPr lang="en-US" sz="2567" dirty="0">
                <a:latin typeface="Georgia" charset="0"/>
              </a:rPr>
              <a:t> </a:t>
            </a:r>
          </a:p>
        </p:txBody>
      </p:sp>
      <p:sp>
        <p:nvSpPr>
          <p:cNvPr id="14342" name="Rectangle 7"/>
          <p:cNvSpPr>
            <a:spLocks noChangeArrowheads="1"/>
          </p:cNvSpPr>
          <p:nvPr/>
        </p:nvSpPr>
        <p:spPr bwMode="auto">
          <a:xfrm>
            <a:off x="10602495" y="6963596"/>
            <a:ext cx="9010650" cy="12414600"/>
          </a:xfrm>
          <a:prstGeom prst="rect">
            <a:avLst/>
          </a:prstGeom>
          <a:solidFill>
            <a:schemeClr val="bg1"/>
          </a:solidFill>
          <a:ln>
            <a:solidFill>
              <a:schemeClr val="accent1"/>
            </a:solidFill>
          </a:ln>
          <a:extLst>
            <a:ext uri="{91240B29-F687-4f45-9708-019B960494DF}">
              <a14:hiddenLine xmlns:a14="http://schemas.microsoft.com/office/drawing/2010/main" xmlns="" w="9525">
                <a:solidFill>
                  <a:srgbClr val="000000"/>
                </a:solidFill>
                <a:miter lim="800000"/>
                <a:headEnd/>
                <a:tailEnd/>
              </a14:hiddenLine>
            </a:ext>
          </a:extLst>
        </p:spPr>
        <p:txBody>
          <a:bodyPr lIns="330000" tIns="330000" rIns="330000" bIns="330000"/>
          <a:lstStyle/>
          <a:p>
            <a:pPr marL="349263" indent="-349263">
              <a:spcBef>
                <a:spcPct val="50000"/>
              </a:spcBef>
            </a:pPr>
            <a:r>
              <a:rPr lang="en-GB" sz="4950" b="1" u="sng" dirty="0"/>
              <a:t>METHOD</a:t>
            </a:r>
            <a:endParaRPr lang="en-GB" sz="4950" b="1" dirty="0"/>
          </a:p>
          <a:p>
            <a:pPr marL="349263" indent="-349263"/>
            <a:endParaRPr lang="en-US" sz="2567" b="1" dirty="0"/>
          </a:p>
          <a:p>
            <a:r>
              <a:rPr lang="en-US" sz="2567" b="1" dirty="0">
                <a:latin typeface="Georgia" charset="0"/>
                <a:cs typeface="Georgia" charset="0"/>
              </a:rPr>
              <a:t>How to use this template</a:t>
            </a:r>
            <a:endParaRPr lang="en-US" sz="2567" dirty="0">
              <a:latin typeface="Georgia" charset="0"/>
              <a:cs typeface="Georgia" charset="0"/>
            </a:endParaRPr>
          </a:p>
          <a:p>
            <a:r>
              <a:rPr lang="en-US" sz="2567" dirty="0">
                <a:latin typeface="Georgia" charset="0"/>
                <a:cs typeface="Georgia" charset="0"/>
              </a:rPr>
              <a:t>Highlight this text and replace it with new text from a Microsoft Word document or other text-editing program. The text size for body copy and headings and the typeface has been set for you. If you choose to change typefaces, use common ones such as Times, Arial, or Helvetica and keep the body text between 26 and 32 points.</a:t>
            </a:r>
          </a:p>
          <a:p>
            <a:endParaRPr lang="en-US" sz="2567" dirty="0">
              <a:latin typeface="Georgia" charset="0"/>
              <a:cs typeface="Georgia" charset="0"/>
            </a:endParaRPr>
          </a:p>
          <a:p>
            <a:r>
              <a:rPr lang="en-US" sz="2567" dirty="0">
                <a:latin typeface="Georgia" charset="0"/>
                <a:cs typeface="Georgia" charset="0"/>
              </a:rPr>
              <a:t>The text boxes and photo boxes may be resized, eliminated, or added as necessary.  </a:t>
            </a:r>
          </a:p>
          <a:p>
            <a:pPr marL="349263" indent="-349263"/>
            <a:endParaRPr lang="en-US" sz="2567" dirty="0">
              <a:latin typeface="Georgia" charset="0"/>
              <a:cs typeface="Georgia" charset="0"/>
            </a:endParaRPr>
          </a:p>
        </p:txBody>
      </p:sp>
      <p:sp>
        <p:nvSpPr>
          <p:cNvPr id="14343" name="Rectangle 51"/>
          <p:cNvSpPr>
            <a:spLocks noChangeArrowheads="1"/>
          </p:cNvSpPr>
          <p:nvPr/>
        </p:nvSpPr>
        <p:spPr bwMode="auto">
          <a:xfrm>
            <a:off x="20379849" y="6963596"/>
            <a:ext cx="9010650" cy="12366703"/>
          </a:xfrm>
          <a:prstGeom prst="rect">
            <a:avLst/>
          </a:prstGeom>
          <a:solidFill>
            <a:schemeClr val="bg1"/>
          </a:solidFill>
          <a:ln>
            <a:solidFill>
              <a:schemeClr val="accent1"/>
            </a:solidFill>
          </a:ln>
          <a:extLst>
            <a:ext uri="{91240B29-F687-4f45-9708-019B960494DF}">
              <a14:hiddenLine xmlns:a14="http://schemas.microsoft.com/office/drawing/2010/main" xmlns="" w="9525">
                <a:solidFill>
                  <a:srgbClr val="000000"/>
                </a:solidFill>
                <a:miter lim="800000"/>
                <a:headEnd/>
                <a:tailEnd/>
              </a14:hiddenLine>
            </a:ext>
          </a:extLst>
        </p:spPr>
        <p:txBody>
          <a:bodyPr lIns="330000" tIns="330000" rIns="330000" bIns="330000"/>
          <a:lstStyle/>
          <a:p>
            <a:pPr>
              <a:spcBef>
                <a:spcPct val="50000"/>
              </a:spcBef>
            </a:pPr>
            <a:r>
              <a:rPr lang="en-GB" sz="4950" b="1" u="sng" dirty="0"/>
              <a:t>RESULT</a:t>
            </a:r>
            <a:endParaRPr lang="en-GB" sz="4950" b="1" dirty="0"/>
          </a:p>
          <a:p>
            <a:endParaRPr lang="en-US" sz="2567" dirty="0">
              <a:latin typeface="Georgia" charset="0"/>
              <a:cs typeface="Georgia" charset="0"/>
            </a:endParaRPr>
          </a:p>
          <a:p>
            <a:r>
              <a:rPr lang="en-US" sz="2567" b="1" dirty="0">
                <a:latin typeface="Georgia" charset="0"/>
                <a:cs typeface="Georgia" charset="0"/>
              </a:rPr>
              <a:t>How to use this template</a:t>
            </a:r>
            <a:endParaRPr lang="en-US" sz="2567" dirty="0">
              <a:latin typeface="Georgia" charset="0"/>
              <a:cs typeface="Georgia" charset="0"/>
            </a:endParaRPr>
          </a:p>
          <a:p>
            <a:r>
              <a:rPr lang="en-US" sz="2567" dirty="0">
                <a:latin typeface="Georgia" charset="0"/>
                <a:cs typeface="Georgia" charset="0"/>
              </a:rPr>
              <a:t>Highlight this text and replace it with new text from a Microsoft Word document or other text-editing program. The text size for body copy and headings and the typeface has been set for you. If you choose to change typefaces, use common ones such as Times, Arial, or Helvetica and keep the body text between 26 and 32 points.</a:t>
            </a:r>
          </a:p>
          <a:p>
            <a:endParaRPr lang="en-US" sz="2567" dirty="0">
              <a:latin typeface="Georgia" charset="0"/>
              <a:cs typeface="Georgia" charset="0"/>
            </a:endParaRPr>
          </a:p>
          <a:p>
            <a:r>
              <a:rPr lang="en-US" sz="2567" dirty="0">
                <a:latin typeface="Georgia" charset="0"/>
                <a:cs typeface="Georgia" charset="0"/>
              </a:rPr>
              <a:t>The text boxes and photo boxes may be resized, eliminated, or added as necessary.  </a:t>
            </a:r>
          </a:p>
          <a:p>
            <a:pPr>
              <a:spcBef>
                <a:spcPct val="50000"/>
              </a:spcBef>
            </a:pPr>
            <a:endParaRPr lang="en-US" sz="3667" b="1" dirty="0">
              <a:solidFill>
                <a:srgbClr val="CC3300"/>
              </a:solidFill>
            </a:endParaRPr>
          </a:p>
        </p:txBody>
      </p:sp>
      <p:sp>
        <p:nvSpPr>
          <p:cNvPr id="14344" name="Rectangle 52"/>
          <p:cNvSpPr>
            <a:spLocks noChangeArrowheads="1"/>
          </p:cNvSpPr>
          <p:nvPr/>
        </p:nvSpPr>
        <p:spPr bwMode="auto">
          <a:xfrm>
            <a:off x="30110636" y="6963597"/>
            <a:ext cx="9010650" cy="16217998"/>
          </a:xfrm>
          <a:prstGeom prst="rect">
            <a:avLst/>
          </a:prstGeom>
          <a:solidFill>
            <a:schemeClr val="bg1"/>
          </a:solidFill>
          <a:ln>
            <a:solidFill>
              <a:schemeClr val="accent1"/>
            </a:solidFill>
          </a:ln>
          <a:extLst>
            <a:ext uri="{91240B29-F687-4f45-9708-019B960494DF}">
              <a14:hiddenLine xmlns:a14="http://schemas.microsoft.com/office/drawing/2010/main" xmlns="" w="9525">
                <a:solidFill>
                  <a:srgbClr val="000000"/>
                </a:solidFill>
                <a:miter lim="800000"/>
                <a:headEnd/>
                <a:tailEnd/>
              </a14:hiddenLine>
            </a:ext>
          </a:extLst>
        </p:spPr>
        <p:txBody>
          <a:bodyPr lIns="330000" tIns="330000" rIns="330000" bIns="330000"/>
          <a:lstStyle/>
          <a:p>
            <a:pPr>
              <a:spcBef>
                <a:spcPct val="50000"/>
              </a:spcBef>
            </a:pPr>
            <a:r>
              <a:rPr lang="en-GB" sz="4950" b="1" u="sng" dirty="0"/>
              <a:t>CONCLUSION/ DISCUSSION</a:t>
            </a:r>
          </a:p>
          <a:p>
            <a:r>
              <a:rPr lang="en-US" sz="2567" b="1" dirty="0">
                <a:latin typeface="Georgia" charset="0"/>
                <a:cs typeface="Georgia" charset="0"/>
              </a:rPr>
              <a:t>How to use this template</a:t>
            </a:r>
            <a:endParaRPr lang="en-US" sz="2567" dirty="0">
              <a:latin typeface="Georgia" charset="0"/>
              <a:cs typeface="Georgia" charset="0"/>
            </a:endParaRPr>
          </a:p>
          <a:p>
            <a:r>
              <a:rPr lang="en-US" sz="2567" dirty="0">
                <a:latin typeface="Georgia" charset="0"/>
                <a:cs typeface="Georgia" charset="0"/>
              </a:rPr>
              <a:t>Highlight this text and replace it with new text from a Microsoft Word document or other text-editing program. The text size for body copy and headings and the typeface has been set for you. If you choose to change typefaces, use common ones such as Times, Arial, or Helvetica and keep the body text between 26 and 32 points.</a:t>
            </a:r>
          </a:p>
          <a:p>
            <a:endParaRPr lang="en-US" sz="2567" dirty="0">
              <a:latin typeface="Georgia" charset="0"/>
              <a:cs typeface="Georgia" charset="0"/>
            </a:endParaRPr>
          </a:p>
          <a:p>
            <a:r>
              <a:rPr lang="en-US" sz="2567" dirty="0">
                <a:latin typeface="Georgia" charset="0"/>
                <a:cs typeface="Georgia" charset="0"/>
              </a:rPr>
              <a:t>The text boxes and photo boxes may be resized, eliminated, or added as necessary.  </a:t>
            </a:r>
          </a:p>
          <a:p>
            <a:pPr>
              <a:spcBef>
                <a:spcPct val="50000"/>
              </a:spcBef>
            </a:pPr>
            <a:endParaRPr lang="en-GB" sz="2567" dirty="0">
              <a:latin typeface="Georgia" charset="0"/>
            </a:endParaRPr>
          </a:p>
          <a:p>
            <a:endParaRPr lang="en-US" sz="2567" dirty="0"/>
          </a:p>
        </p:txBody>
      </p:sp>
      <p:sp>
        <p:nvSpPr>
          <p:cNvPr id="14346" name="Rectangle 34"/>
          <p:cNvSpPr>
            <a:spLocks noChangeArrowheads="1"/>
          </p:cNvSpPr>
          <p:nvPr/>
        </p:nvSpPr>
        <p:spPr bwMode="auto">
          <a:xfrm>
            <a:off x="30131468" y="23634459"/>
            <a:ext cx="9010650" cy="7336305"/>
          </a:xfrm>
          <a:prstGeom prst="rect">
            <a:avLst/>
          </a:prstGeom>
          <a:solidFill>
            <a:schemeClr val="bg1"/>
          </a:solidFill>
          <a:ln>
            <a:solidFill>
              <a:schemeClr val="accent1"/>
            </a:solidFill>
          </a:ln>
          <a:extLst>
            <a:ext uri="{91240B29-F687-4f45-9708-019B960494DF}">
              <a14:hiddenLine xmlns:a14="http://schemas.microsoft.com/office/drawing/2010/main" xmlns="" w="9525">
                <a:solidFill>
                  <a:srgbClr val="000000"/>
                </a:solidFill>
                <a:miter lim="800000"/>
                <a:headEnd/>
                <a:tailEnd/>
              </a14:hiddenLine>
            </a:ext>
          </a:extLst>
        </p:spPr>
        <p:txBody>
          <a:bodyPr lIns="330000" tIns="330000" rIns="330000" bIns="330000"/>
          <a:lstStyle/>
          <a:p>
            <a:pPr>
              <a:spcBef>
                <a:spcPct val="50000"/>
              </a:spcBef>
            </a:pPr>
            <a:r>
              <a:rPr lang="en-GB" sz="4950" b="1" u="sng" dirty="0"/>
              <a:t>REFERENCES</a:t>
            </a:r>
          </a:p>
          <a:p>
            <a:endParaRPr lang="en-US" sz="2567" dirty="0"/>
          </a:p>
          <a:p>
            <a:r>
              <a:rPr lang="en-US" sz="2567" dirty="0"/>
              <a:t>Cite key publications in the text of your poster and list the references here. Include sources of any images if you didn’t include the information with the image. References can be listed in a smaller font size if needed. In general, references should not take up a lot of room on an academic poster. </a:t>
            </a:r>
          </a:p>
          <a:p>
            <a:endParaRPr lang="en-US" sz="2567" dirty="0"/>
          </a:p>
        </p:txBody>
      </p:sp>
      <p:sp>
        <p:nvSpPr>
          <p:cNvPr id="14348" name="Text Box 14"/>
          <p:cNvSpPr txBox="1">
            <a:spLocks noChangeArrowheads="1"/>
          </p:cNvSpPr>
          <p:nvPr/>
        </p:nvSpPr>
        <p:spPr bwMode="auto">
          <a:xfrm>
            <a:off x="21218049" y="24687604"/>
            <a:ext cx="8172450" cy="6564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rIns="0">
            <a:spAutoFit/>
          </a:bodyPr>
          <a:lstStyle>
            <a:lvl1pPr eaLnBrk="0" hangingPunct="0">
              <a:defRPr sz="8600">
                <a:solidFill>
                  <a:schemeClr val="tx1"/>
                </a:solidFill>
                <a:latin typeface="Arial" charset="0"/>
                <a:ea typeface="ＭＳ Ｐゴシック" charset="0"/>
                <a:cs typeface="ＭＳ Ｐゴシック" charset="0"/>
              </a:defRPr>
            </a:lvl1pPr>
            <a:lvl2pPr marL="742950" indent="-285750" eaLnBrk="0" hangingPunct="0">
              <a:defRPr sz="8600">
                <a:solidFill>
                  <a:schemeClr val="tx1"/>
                </a:solidFill>
                <a:latin typeface="Arial" charset="0"/>
                <a:ea typeface="ＭＳ Ｐゴシック" charset="0"/>
              </a:defRPr>
            </a:lvl2pPr>
            <a:lvl3pPr marL="1143000" indent="-228600" eaLnBrk="0" hangingPunct="0">
              <a:defRPr sz="8600">
                <a:solidFill>
                  <a:schemeClr val="tx1"/>
                </a:solidFill>
                <a:latin typeface="Arial" charset="0"/>
                <a:ea typeface="ＭＳ Ｐゴシック" charset="0"/>
              </a:defRPr>
            </a:lvl3pPr>
            <a:lvl4pPr marL="1600200" indent="-228600" eaLnBrk="0" hangingPunct="0">
              <a:defRPr sz="8600">
                <a:solidFill>
                  <a:schemeClr val="tx1"/>
                </a:solidFill>
                <a:latin typeface="Arial" charset="0"/>
                <a:ea typeface="ＭＳ Ｐゴシック" charset="0"/>
              </a:defRPr>
            </a:lvl4pPr>
            <a:lvl5pPr marL="2057400" indent="-228600" eaLnBrk="0" hangingPunct="0">
              <a:defRPr sz="8600">
                <a:solidFill>
                  <a:schemeClr val="tx1"/>
                </a:solidFill>
                <a:latin typeface="Arial" charset="0"/>
                <a:ea typeface="ＭＳ Ｐゴシック" charset="0"/>
              </a:defRPr>
            </a:lvl5pPr>
            <a:lvl6pPr marL="2514600" indent="-228600" defTabSz="2193925" eaLnBrk="0" fontAlgn="base" hangingPunct="0">
              <a:spcBef>
                <a:spcPct val="0"/>
              </a:spcBef>
              <a:spcAft>
                <a:spcPct val="0"/>
              </a:spcAft>
              <a:defRPr sz="8600">
                <a:solidFill>
                  <a:schemeClr val="tx1"/>
                </a:solidFill>
                <a:latin typeface="Arial" charset="0"/>
                <a:ea typeface="ＭＳ Ｐゴシック" charset="0"/>
              </a:defRPr>
            </a:lvl6pPr>
            <a:lvl7pPr marL="2971800" indent="-228600" defTabSz="2193925" eaLnBrk="0" fontAlgn="base" hangingPunct="0">
              <a:spcBef>
                <a:spcPct val="0"/>
              </a:spcBef>
              <a:spcAft>
                <a:spcPct val="0"/>
              </a:spcAft>
              <a:defRPr sz="8600">
                <a:solidFill>
                  <a:schemeClr val="tx1"/>
                </a:solidFill>
                <a:latin typeface="Arial" charset="0"/>
                <a:ea typeface="ＭＳ Ｐゴシック" charset="0"/>
              </a:defRPr>
            </a:lvl7pPr>
            <a:lvl8pPr marL="3429000" indent="-228600" defTabSz="2193925" eaLnBrk="0" fontAlgn="base" hangingPunct="0">
              <a:spcBef>
                <a:spcPct val="0"/>
              </a:spcBef>
              <a:spcAft>
                <a:spcPct val="0"/>
              </a:spcAft>
              <a:defRPr sz="8600">
                <a:solidFill>
                  <a:schemeClr val="tx1"/>
                </a:solidFill>
                <a:latin typeface="Arial" charset="0"/>
                <a:ea typeface="ＭＳ Ｐゴシック" charset="0"/>
              </a:defRPr>
            </a:lvl8pPr>
            <a:lvl9pPr marL="3886200" indent="-228600" defTabSz="2193925" eaLnBrk="0" fontAlgn="base" hangingPunct="0">
              <a:spcBef>
                <a:spcPct val="0"/>
              </a:spcBef>
              <a:spcAft>
                <a:spcPct val="0"/>
              </a:spcAft>
              <a:defRPr sz="8600">
                <a:solidFill>
                  <a:schemeClr val="tx1"/>
                </a:solidFill>
                <a:latin typeface="Arial" charset="0"/>
                <a:ea typeface="ＭＳ Ｐゴシック" charset="0"/>
              </a:defRPr>
            </a:lvl9pPr>
          </a:lstStyle>
          <a:p>
            <a:pPr eaLnBrk="1" hangingPunct="1"/>
            <a:r>
              <a:rPr lang="en-AU" sz="1833" i="1" dirty="0"/>
              <a:t>Captions set in a serif style font such as Times, 18 to 24 size, italic style. </a:t>
            </a:r>
          </a:p>
          <a:p>
            <a:pPr eaLnBrk="1" hangingPunct="1"/>
            <a:endParaRPr lang="en-AU" sz="1833" i="1" dirty="0"/>
          </a:p>
        </p:txBody>
      </p:sp>
      <p:sp>
        <p:nvSpPr>
          <p:cNvPr id="14350" name="Text Box 16"/>
          <p:cNvSpPr txBox="1">
            <a:spLocks noChangeArrowheads="1"/>
          </p:cNvSpPr>
          <p:nvPr/>
        </p:nvSpPr>
        <p:spPr bwMode="auto">
          <a:xfrm>
            <a:off x="20842243" y="30145694"/>
            <a:ext cx="8151234" cy="8973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65000" tIns="165000" rIns="165000" bIns="165000">
            <a:spAutoFit/>
          </a:bodyPr>
          <a:lstStyle>
            <a:lvl1pPr eaLnBrk="0" hangingPunct="0">
              <a:defRPr sz="8600">
                <a:solidFill>
                  <a:schemeClr val="tx1"/>
                </a:solidFill>
                <a:latin typeface="Arial" charset="0"/>
                <a:ea typeface="ＭＳ Ｐゴシック" charset="0"/>
                <a:cs typeface="ＭＳ Ｐゴシック" charset="0"/>
              </a:defRPr>
            </a:lvl1pPr>
            <a:lvl2pPr marL="742950" indent="-285750" eaLnBrk="0" hangingPunct="0">
              <a:defRPr sz="8600">
                <a:solidFill>
                  <a:schemeClr val="tx1"/>
                </a:solidFill>
                <a:latin typeface="Arial" charset="0"/>
                <a:ea typeface="ＭＳ Ｐゴシック" charset="0"/>
              </a:defRPr>
            </a:lvl2pPr>
            <a:lvl3pPr marL="1143000" indent="-228600" eaLnBrk="0" hangingPunct="0">
              <a:defRPr sz="8600">
                <a:solidFill>
                  <a:schemeClr val="tx1"/>
                </a:solidFill>
                <a:latin typeface="Arial" charset="0"/>
                <a:ea typeface="ＭＳ Ｐゴシック" charset="0"/>
              </a:defRPr>
            </a:lvl3pPr>
            <a:lvl4pPr marL="1600200" indent="-228600" eaLnBrk="0" hangingPunct="0">
              <a:defRPr sz="8600">
                <a:solidFill>
                  <a:schemeClr val="tx1"/>
                </a:solidFill>
                <a:latin typeface="Arial" charset="0"/>
                <a:ea typeface="ＭＳ Ｐゴシック" charset="0"/>
              </a:defRPr>
            </a:lvl4pPr>
            <a:lvl5pPr marL="2057400" indent="-228600" eaLnBrk="0" hangingPunct="0">
              <a:defRPr sz="8600">
                <a:solidFill>
                  <a:schemeClr val="tx1"/>
                </a:solidFill>
                <a:latin typeface="Arial" charset="0"/>
                <a:ea typeface="ＭＳ Ｐゴシック" charset="0"/>
              </a:defRPr>
            </a:lvl5pPr>
            <a:lvl6pPr marL="2514600" indent="-228600" defTabSz="2193925" eaLnBrk="0" fontAlgn="base" hangingPunct="0">
              <a:spcBef>
                <a:spcPct val="0"/>
              </a:spcBef>
              <a:spcAft>
                <a:spcPct val="0"/>
              </a:spcAft>
              <a:defRPr sz="8600">
                <a:solidFill>
                  <a:schemeClr val="tx1"/>
                </a:solidFill>
                <a:latin typeface="Arial" charset="0"/>
                <a:ea typeface="ＭＳ Ｐゴシック" charset="0"/>
              </a:defRPr>
            </a:lvl6pPr>
            <a:lvl7pPr marL="2971800" indent="-228600" defTabSz="2193925" eaLnBrk="0" fontAlgn="base" hangingPunct="0">
              <a:spcBef>
                <a:spcPct val="0"/>
              </a:spcBef>
              <a:spcAft>
                <a:spcPct val="0"/>
              </a:spcAft>
              <a:defRPr sz="8600">
                <a:solidFill>
                  <a:schemeClr val="tx1"/>
                </a:solidFill>
                <a:latin typeface="Arial" charset="0"/>
                <a:ea typeface="ＭＳ Ｐゴシック" charset="0"/>
              </a:defRPr>
            </a:lvl7pPr>
            <a:lvl8pPr marL="3429000" indent="-228600" defTabSz="2193925" eaLnBrk="0" fontAlgn="base" hangingPunct="0">
              <a:spcBef>
                <a:spcPct val="0"/>
              </a:spcBef>
              <a:spcAft>
                <a:spcPct val="0"/>
              </a:spcAft>
              <a:defRPr sz="8600">
                <a:solidFill>
                  <a:schemeClr val="tx1"/>
                </a:solidFill>
                <a:latin typeface="Arial" charset="0"/>
                <a:ea typeface="ＭＳ Ｐゴシック" charset="0"/>
              </a:defRPr>
            </a:lvl8pPr>
            <a:lvl9pPr marL="3886200" indent="-228600" defTabSz="2193925" eaLnBrk="0" fontAlgn="base" hangingPunct="0">
              <a:spcBef>
                <a:spcPct val="0"/>
              </a:spcBef>
              <a:spcAft>
                <a:spcPct val="0"/>
              </a:spcAft>
              <a:defRPr sz="8600">
                <a:solidFill>
                  <a:schemeClr val="tx1"/>
                </a:solidFill>
                <a:latin typeface="Arial" charset="0"/>
                <a:ea typeface="ＭＳ Ｐゴシック" charset="0"/>
              </a:defRPr>
            </a:lvl9pPr>
          </a:lstStyle>
          <a:p>
            <a:pPr eaLnBrk="1" hangingPunct="1"/>
            <a:r>
              <a:rPr lang="en-AU" sz="1833" i="1" dirty="0"/>
              <a:t>Captions set in a serif style font such as Times, 18 to 24 size, italic style. </a:t>
            </a:r>
          </a:p>
          <a:p>
            <a:pPr eaLnBrk="1" hangingPunct="1"/>
            <a:endParaRPr lang="en-AU" sz="1833" i="1" dirty="0"/>
          </a:p>
        </p:txBody>
      </p:sp>
      <p:sp>
        <p:nvSpPr>
          <p:cNvPr id="14351" name="Text Box 17"/>
          <p:cNvSpPr txBox="1">
            <a:spLocks noChangeArrowheads="1"/>
          </p:cNvSpPr>
          <p:nvPr/>
        </p:nvSpPr>
        <p:spPr bwMode="auto">
          <a:xfrm>
            <a:off x="11255227" y="24542805"/>
            <a:ext cx="8172450" cy="8973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65000" tIns="165000" rIns="165000" bIns="165000">
            <a:spAutoFit/>
          </a:bodyPr>
          <a:lstStyle>
            <a:lvl1pPr eaLnBrk="0" hangingPunct="0">
              <a:defRPr sz="8600">
                <a:solidFill>
                  <a:schemeClr val="tx1"/>
                </a:solidFill>
                <a:latin typeface="Arial" charset="0"/>
                <a:ea typeface="ＭＳ Ｐゴシック" charset="0"/>
                <a:cs typeface="ＭＳ Ｐゴシック" charset="0"/>
              </a:defRPr>
            </a:lvl1pPr>
            <a:lvl2pPr marL="742950" indent="-285750" eaLnBrk="0" hangingPunct="0">
              <a:defRPr sz="8600">
                <a:solidFill>
                  <a:schemeClr val="tx1"/>
                </a:solidFill>
                <a:latin typeface="Arial" charset="0"/>
                <a:ea typeface="ＭＳ Ｐゴシック" charset="0"/>
              </a:defRPr>
            </a:lvl2pPr>
            <a:lvl3pPr marL="1143000" indent="-228600" eaLnBrk="0" hangingPunct="0">
              <a:defRPr sz="8600">
                <a:solidFill>
                  <a:schemeClr val="tx1"/>
                </a:solidFill>
                <a:latin typeface="Arial" charset="0"/>
                <a:ea typeface="ＭＳ Ｐゴシック" charset="0"/>
              </a:defRPr>
            </a:lvl3pPr>
            <a:lvl4pPr marL="1600200" indent="-228600" eaLnBrk="0" hangingPunct="0">
              <a:defRPr sz="8600">
                <a:solidFill>
                  <a:schemeClr val="tx1"/>
                </a:solidFill>
                <a:latin typeface="Arial" charset="0"/>
                <a:ea typeface="ＭＳ Ｐゴシック" charset="0"/>
              </a:defRPr>
            </a:lvl4pPr>
            <a:lvl5pPr marL="2057400" indent="-228600" eaLnBrk="0" hangingPunct="0">
              <a:defRPr sz="8600">
                <a:solidFill>
                  <a:schemeClr val="tx1"/>
                </a:solidFill>
                <a:latin typeface="Arial" charset="0"/>
                <a:ea typeface="ＭＳ Ｐゴシック" charset="0"/>
              </a:defRPr>
            </a:lvl5pPr>
            <a:lvl6pPr marL="2514600" indent="-228600" defTabSz="2193925" eaLnBrk="0" fontAlgn="base" hangingPunct="0">
              <a:spcBef>
                <a:spcPct val="0"/>
              </a:spcBef>
              <a:spcAft>
                <a:spcPct val="0"/>
              </a:spcAft>
              <a:defRPr sz="8600">
                <a:solidFill>
                  <a:schemeClr val="tx1"/>
                </a:solidFill>
                <a:latin typeface="Arial" charset="0"/>
                <a:ea typeface="ＭＳ Ｐゴシック" charset="0"/>
              </a:defRPr>
            </a:lvl6pPr>
            <a:lvl7pPr marL="2971800" indent="-228600" defTabSz="2193925" eaLnBrk="0" fontAlgn="base" hangingPunct="0">
              <a:spcBef>
                <a:spcPct val="0"/>
              </a:spcBef>
              <a:spcAft>
                <a:spcPct val="0"/>
              </a:spcAft>
              <a:defRPr sz="8600">
                <a:solidFill>
                  <a:schemeClr val="tx1"/>
                </a:solidFill>
                <a:latin typeface="Arial" charset="0"/>
                <a:ea typeface="ＭＳ Ｐゴシック" charset="0"/>
              </a:defRPr>
            </a:lvl7pPr>
            <a:lvl8pPr marL="3429000" indent="-228600" defTabSz="2193925" eaLnBrk="0" fontAlgn="base" hangingPunct="0">
              <a:spcBef>
                <a:spcPct val="0"/>
              </a:spcBef>
              <a:spcAft>
                <a:spcPct val="0"/>
              </a:spcAft>
              <a:defRPr sz="8600">
                <a:solidFill>
                  <a:schemeClr val="tx1"/>
                </a:solidFill>
                <a:latin typeface="Arial" charset="0"/>
                <a:ea typeface="ＭＳ Ｐゴシック" charset="0"/>
              </a:defRPr>
            </a:lvl8pPr>
            <a:lvl9pPr marL="3886200" indent="-228600" defTabSz="2193925" eaLnBrk="0" fontAlgn="base" hangingPunct="0">
              <a:spcBef>
                <a:spcPct val="0"/>
              </a:spcBef>
              <a:spcAft>
                <a:spcPct val="0"/>
              </a:spcAft>
              <a:defRPr sz="8600">
                <a:solidFill>
                  <a:schemeClr val="tx1"/>
                </a:solidFill>
                <a:latin typeface="Arial" charset="0"/>
                <a:ea typeface="ＭＳ Ｐゴシック" charset="0"/>
              </a:defRPr>
            </a:lvl9pPr>
          </a:lstStyle>
          <a:p>
            <a:pPr eaLnBrk="1" hangingPunct="1"/>
            <a:r>
              <a:rPr lang="en-AU" sz="1833" i="1" dirty="0"/>
              <a:t>Captions set in a serif style font such as Times, 18 to 24 size, italic style. </a:t>
            </a:r>
          </a:p>
          <a:p>
            <a:pPr algn="r" eaLnBrk="1" hangingPunct="1"/>
            <a:endParaRPr lang="en-AU" sz="1833" i="1" dirty="0"/>
          </a:p>
        </p:txBody>
      </p:sp>
      <p:sp>
        <p:nvSpPr>
          <p:cNvPr id="14354" name="Text Box 20"/>
          <p:cNvSpPr txBox="1">
            <a:spLocks noChangeArrowheads="1"/>
          </p:cNvSpPr>
          <p:nvPr/>
        </p:nvSpPr>
        <p:spPr bwMode="auto">
          <a:xfrm>
            <a:off x="11506067" y="30314302"/>
            <a:ext cx="8172450" cy="6564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rIns="0">
            <a:spAutoFit/>
          </a:bodyPr>
          <a:lstStyle>
            <a:lvl1pPr eaLnBrk="0" hangingPunct="0">
              <a:defRPr sz="8600">
                <a:solidFill>
                  <a:schemeClr val="tx1"/>
                </a:solidFill>
                <a:latin typeface="Arial" charset="0"/>
                <a:ea typeface="ＭＳ Ｐゴシック" charset="0"/>
                <a:cs typeface="ＭＳ Ｐゴシック" charset="0"/>
              </a:defRPr>
            </a:lvl1pPr>
            <a:lvl2pPr marL="742950" indent="-285750" eaLnBrk="0" hangingPunct="0">
              <a:defRPr sz="8600">
                <a:solidFill>
                  <a:schemeClr val="tx1"/>
                </a:solidFill>
                <a:latin typeface="Arial" charset="0"/>
                <a:ea typeface="ＭＳ Ｐゴシック" charset="0"/>
              </a:defRPr>
            </a:lvl2pPr>
            <a:lvl3pPr marL="1143000" indent="-228600" eaLnBrk="0" hangingPunct="0">
              <a:defRPr sz="8600">
                <a:solidFill>
                  <a:schemeClr val="tx1"/>
                </a:solidFill>
                <a:latin typeface="Arial" charset="0"/>
                <a:ea typeface="ＭＳ Ｐゴシック" charset="0"/>
              </a:defRPr>
            </a:lvl3pPr>
            <a:lvl4pPr marL="1600200" indent="-228600" eaLnBrk="0" hangingPunct="0">
              <a:defRPr sz="8600">
                <a:solidFill>
                  <a:schemeClr val="tx1"/>
                </a:solidFill>
                <a:latin typeface="Arial" charset="0"/>
                <a:ea typeface="ＭＳ Ｐゴシック" charset="0"/>
              </a:defRPr>
            </a:lvl4pPr>
            <a:lvl5pPr marL="2057400" indent="-228600" eaLnBrk="0" hangingPunct="0">
              <a:defRPr sz="8600">
                <a:solidFill>
                  <a:schemeClr val="tx1"/>
                </a:solidFill>
                <a:latin typeface="Arial" charset="0"/>
                <a:ea typeface="ＭＳ Ｐゴシック" charset="0"/>
              </a:defRPr>
            </a:lvl5pPr>
            <a:lvl6pPr marL="2514600" indent="-228600" defTabSz="2193925" eaLnBrk="0" fontAlgn="base" hangingPunct="0">
              <a:spcBef>
                <a:spcPct val="0"/>
              </a:spcBef>
              <a:spcAft>
                <a:spcPct val="0"/>
              </a:spcAft>
              <a:defRPr sz="8600">
                <a:solidFill>
                  <a:schemeClr val="tx1"/>
                </a:solidFill>
                <a:latin typeface="Arial" charset="0"/>
                <a:ea typeface="ＭＳ Ｐゴシック" charset="0"/>
              </a:defRPr>
            </a:lvl6pPr>
            <a:lvl7pPr marL="2971800" indent="-228600" defTabSz="2193925" eaLnBrk="0" fontAlgn="base" hangingPunct="0">
              <a:spcBef>
                <a:spcPct val="0"/>
              </a:spcBef>
              <a:spcAft>
                <a:spcPct val="0"/>
              </a:spcAft>
              <a:defRPr sz="8600">
                <a:solidFill>
                  <a:schemeClr val="tx1"/>
                </a:solidFill>
                <a:latin typeface="Arial" charset="0"/>
                <a:ea typeface="ＭＳ Ｐゴシック" charset="0"/>
              </a:defRPr>
            </a:lvl7pPr>
            <a:lvl8pPr marL="3429000" indent="-228600" defTabSz="2193925" eaLnBrk="0" fontAlgn="base" hangingPunct="0">
              <a:spcBef>
                <a:spcPct val="0"/>
              </a:spcBef>
              <a:spcAft>
                <a:spcPct val="0"/>
              </a:spcAft>
              <a:defRPr sz="8600">
                <a:solidFill>
                  <a:schemeClr val="tx1"/>
                </a:solidFill>
                <a:latin typeface="Arial" charset="0"/>
                <a:ea typeface="ＭＳ Ｐゴシック" charset="0"/>
              </a:defRPr>
            </a:lvl8pPr>
            <a:lvl9pPr marL="3886200" indent="-228600" defTabSz="2193925" eaLnBrk="0" fontAlgn="base" hangingPunct="0">
              <a:spcBef>
                <a:spcPct val="0"/>
              </a:spcBef>
              <a:spcAft>
                <a:spcPct val="0"/>
              </a:spcAft>
              <a:defRPr sz="8600">
                <a:solidFill>
                  <a:schemeClr val="tx1"/>
                </a:solidFill>
                <a:latin typeface="Arial" charset="0"/>
                <a:ea typeface="ＭＳ Ｐゴシック" charset="0"/>
              </a:defRPr>
            </a:lvl9pPr>
          </a:lstStyle>
          <a:p>
            <a:pPr eaLnBrk="1" hangingPunct="1"/>
            <a:r>
              <a:rPr lang="en-AU" sz="1833" i="1" dirty="0"/>
              <a:t>Captions set in a serif style font such as Times, 18 to 24 size, italic style. </a:t>
            </a:r>
          </a:p>
          <a:p>
            <a:pPr eaLnBrk="1" hangingPunct="1"/>
            <a:endParaRPr lang="en-AU" sz="1833" i="1" dirty="0"/>
          </a:p>
        </p:txBody>
      </p:sp>
      <p:pic>
        <p:nvPicPr>
          <p:cNvPr id="41" name="Picture 40">
            <a:extLst>
              <a:ext uri="{FF2B5EF4-FFF2-40B4-BE49-F238E27FC236}">
                <a16:creationId xmlns:a16="http://schemas.microsoft.com/office/drawing/2014/main" id="{6A579014-9D5C-4BC8-8A84-5B0692DC42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26177" y="2539690"/>
            <a:ext cx="10786309" cy="1914895"/>
          </a:xfrm>
          <a:prstGeom prst="rect">
            <a:avLst/>
          </a:prstGeom>
        </p:spPr>
      </p:pic>
      <p:sp>
        <p:nvSpPr>
          <p:cNvPr id="24" name="Rectangle 18">
            <a:extLst>
              <a:ext uri="{FF2B5EF4-FFF2-40B4-BE49-F238E27FC236}">
                <a16:creationId xmlns:a16="http://schemas.microsoft.com/office/drawing/2014/main" id="{8A7B2BC5-DC9D-4C0E-B0B0-3CA3150C864B}"/>
              </a:ext>
            </a:extLst>
          </p:cNvPr>
          <p:cNvSpPr>
            <a:spLocks noChangeArrowheads="1"/>
          </p:cNvSpPr>
          <p:nvPr/>
        </p:nvSpPr>
        <p:spPr bwMode="auto">
          <a:xfrm>
            <a:off x="10692737" y="20225507"/>
            <a:ext cx="9010650" cy="4197098"/>
          </a:xfrm>
          <a:prstGeom prst="rect">
            <a:avLst/>
          </a:prstGeom>
          <a:solidFill>
            <a:srgbClr val="EEEEEE"/>
          </a:solidFill>
          <a:ln w="9525">
            <a:solidFill>
              <a:schemeClr val="tx1"/>
            </a:solidFill>
            <a:miter lim="800000"/>
            <a:headEnd/>
            <a:tailEnd/>
          </a:ln>
        </p:spPr>
        <p:txBody>
          <a:bodyPr wrap="none" lIns="83820" tIns="41910" rIns="83820" bIns="41910" anchor="ctr"/>
          <a:lstStyle/>
          <a:p>
            <a:pPr algn="ctr"/>
            <a:r>
              <a:rPr lang="en-US" sz="7884" dirty="0">
                <a:latin typeface="Arial"/>
                <a:ea typeface="ＭＳ Ｐゴシック"/>
              </a:rPr>
              <a:t>figure/ image</a:t>
            </a:r>
            <a:endParaRPr lang="en-US" sz="7884" dirty="0"/>
          </a:p>
        </p:txBody>
      </p:sp>
      <p:sp>
        <p:nvSpPr>
          <p:cNvPr id="32" name="Rectangle 18">
            <a:extLst>
              <a:ext uri="{FF2B5EF4-FFF2-40B4-BE49-F238E27FC236}">
                <a16:creationId xmlns:a16="http://schemas.microsoft.com/office/drawing/2014/main" id="{93553F1A-F066-434B-961B-8F359C1B3F17}"/>
              </a:ext>
            </a:extLst>
          </p:cNvPr>
          <p:cNvSpPr>
            <a:spLocks noChangeArrowheads="1"/>
          </p:cNvSpPr>
          <p:nvPr/>
        </p:nvSpPr>
        <p:spPr bwMode="auto">
          <a:xfrm>
            <a:off x="20671072" y="20225507"/>
            <a:ext cx="8719427" cy="4197098"/>
          </a:xfrm>
          <a:prstGeom prst="rect">
            <a:avLst/>
          </a:prstGeom>
          <a:solidFill>
            <a:srgbClr val="EEEEEE"/>
          </a:solidFill>
          <a:ln w="9525">
            <a:solidFill>
              <a:schemeClr val="tx1"/>
            </a:solidFill>
            <a:miter lim="800000"/>
            <a:headEnd/>
            <a:tailEnd/>
          </a:ln>
        </p:spPr>
        <p:txBody>
          <a:bodyPr wrap="none" lIns="83820" tIns="41910" rIns="83820" bIns="41910" anchor="ctr"/>
          <a:lstStyle/>
          <a:p>
            <a:pPr algn="ctr"/>
            <a:r>
              <a:rPr lang="en-US" sz="7884" dirty="0">
                <a:latin typeface="Arial"/>
                <a:ea typeface="ＭＳ Ｐゴシック"/>
              </a:rPr>
              <a:t>figure/ image</a:t>
            </a:r>
            <a:endParaRPr lang="en-US" sz="7884" dirty="0"/>
          </a:p>
        </p:txBody>
      </p:sp>
      <p:sp>
        <p:nvSpPr>
          <p:cNvPr id="33" name="Rectangle 18">
            <a:extLst>
              <a:ext uri="{FF2B5EF4-FFF2-40B4-BE49-F238E27FC236}">
                <a16:creationId xmlns:a16="http://schemas.microsoft.com/office/drawing/2014/main" id="{B42292BB-649D-4216-9AF1-969907F00C95}"/>
              </a:ext>
            </a:extLst>
          </p:cNvPr>
          <p:cNvSpPr>
            <a:spLocks noChangeArrowheads="1"/>
          </p:cNvSpPr>
          <p:nvPr/>
        </p:nvSpPr>
        <p:spPr bwMode="auto">
          <a:xfrm>
            <a:off x="10692737" y="25537472"/>
            <a:ext cx="9100191" cy="4197098"/>
          </a:xfrm>
          <a:prstGeom prst="rect">
            <a:avLst/>
          </a:prstGeom>
          <a:solidFill>
            <a:srgbClr val="EEEEEE"/>
          </a:solidFill>
          <a:ln w="9525">
            <a:solidFill>
              <a:schemeClr val="tx1"/>
            </a:solidFill>
            <a:miter lim="800000"/>
            <a:headEnd/>
            <a:tailEnd/>
          </a:ln>
        </p:spPr>
        <p:txBody>
          <a:bodyPr wrap="none" lIns="83820" tIns="41910" rIns="83820" bIns="41910" anchor="ctr"/>
          <a:lstStyle/>
          <a:p>
            <a:pPr algn="ctr"/>
            <a:r>
              <a:rPr lang="en-US" sz="7884" dirty="0">
                <a:latin typeface="Arial"/>
                <a:ea typeface="ＭＳ Ｐゴシック"/>
              </a:rPr>
              <a:t>figure/ image</a:t>
            </a:r>
            <a:endParaRPr lang="en-US" sz="7884" dirty="0"/>
          </a:p>
        </p:txBody>
      </p:sp>
      <p:sp>
        <p:nvSpPr>
          <p:cNvPr id="34" name="Rectangle 18">
            <a:extLst>
              <a:ext uri="{FF2B5EF4-FFF2-40B4-BE49-F238E27FC236}">
                <a16:creationId xmlns:a16="http://schemas.microsoft.com/office/drawing/2014/main" id="{FBE0E397-3DD7-4639-B08E-E4CC92BAA224}"/>
              </a:ext>
            </a:extLst>
          </p:cNvPr>
          <p:cNvSpPr>
            <a:spLocks noChangeArrowheads="1"/>
          </p:cNvSpPr>
          <p:nvPr/>
        </p:nvSpPr>
        <p:spPr bwMode="auto">
          <a:xfrm>
            <a:off x="20671071" y="25624645"/>
            <a:ext cx="8719427" cy="4197098"/>
          </a:xfrm>
          <a:prstGeom prst="rect">
            <a:avLst/>
          </a:prstGeom>
          <a:solidFill>
            <a:srgbClr val="EEEEEE"/>
          </a:solidFill>
          <a:ln w="9525">
            <a:solidFill>
              <a:schemeClr val="tx1"/>
            </a:solidFill>
            <a:miter lim="800000"/>
            <a:headEnd/>
            <a:tailEnd/>
          </a:ln>
        </p:spPr>
        <p:txBody>
          <a:bodyPr wrap="none" lIns="83820" tIns="41910" rIns="83820" bIns="41910" anchor="ctr"/>
          <a:lstStyle/>
          <a:p>
            <a:pPr algn="ctr"/>
            <a:r>
              <a:rPr lang="en-US" sz="7884" dirty="0">
                <a:latin typeface="Arial"/>
                <a:ea typeface="ＭＳ Ｐゴシック"/>
              </a:rPr>
              <a:t>figure/ image</a:t>
            </a:r>
            <a:endParaRPr lang="en-US" sz="7884"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FF2A179D-7E4A-49AC-9115-EFC14F1B7A89}"/>
              </a:ext>
            </a:extLst>
          </p:cNvPr>
          <p:cNvSpPr/>
          <p:nvPr/>
        </p:nvSpPr>
        <p:spPr>
          <a:xfrm>
            <a:off x="997393" y="1109151"/>
            <a:ext cx="38138100" cy="4682050"/>
          </a:xfrm>
          <a:prstGeom prst="rect">
            <a:avLst/>
          </a:prstGeom>
          <a:solidFill>
            <a:srgbClr val="0F564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7884"/>
          </a:p>
        </p:txBody>
      </p:sp>
      <p:sp>
        <p:nvSpPr>
          <p:cNvPr id="28" name="Rectangle 27">
            <a:extLst>
              <a:ext uri="{FF2B5EF4-FFF2-40B4-BE49-F238E27FC236}">
                <a16:creationId xmlns:a16="http://schemas.microsoft.com/office/drawing/2014/main" id="{9793BF8D-56A9-8742-A19E-B035F074E712}"/>
              </a:ext>
            </a:extLst>
          </p:cNvPr>
          <p:cNvSpPr/>
          <p:nvPr/>
        </p:nvSpPr>
        <p:spPr>
          <a:xfrm>
            <a:off x="1103710" y="6807007"/>
            <a:ext cx="8382000" cy="1072696"/>
          </a:xfrm>
          <a:prstGeom prst="rect">
            <a:avLst/>
          </a:prstGeom>
          <a:solidFill>
            <a:srgbClr val="0F5640"/>
          </a:solidFill>
          <a:ln w="1016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584" b="1" dirty="0">
                <a:latin typeface="Arial" panose="020B0604020202020204" pitchFamily="34" charset="0"/>
                <a:cs typeface="Arial" panose="020B0604020202020204" pitchFamily="34" charset="0"/>
              </a:rPr>
              <a:t>Abstract</a:t>
            </a:r>
            <a:endParaRPr lang="en-US" sz="4584" dirty="0">
              <a:latin typeface="Arial" panose="020B0604020202020204" pitchFamily="34" charset="0"/>
              <a:cs typeface="Arial" panose="020B0604020202020204" pitchFamily="34" charset="0"/>
            </a:endParaRPr>
          </a:p>
        </p:txBody>
      </p:sp>
      <p:sp>
        <p:nvSpPr>
          <p:cNvPr id="30" name="Rectangle 29">
            <a:extLst>
              <a:ext uri="{FF2B5EF4-FFF2-40B4-BE49-F238E27FC236}">
                <a16:creationId xmlns:a16="http://schemas.microsoft.com/office/drawing/2014/main" id="{AED851E9-E51A-ED49-A61B-057C0BBBC14E}"/>
              </a:ext>
            </a:extLst>
          </p:cNvPr>
          <p:cNvSpPr/>
          <p:nvPr/>
        </p:nvSpPr>
        <p:spPr>
          <a:xfrm>
            <a:off x="1204854" y="17891228"/>
            <a:ext cx="8382000" cy="1073439"/>
          </a:xfrm>
          <a:prstGeom prst="rect">
            <a:avLst/>
          </a:prstGeom>
          <a:solidFill>
            <a:srgbClr val="0F5640"/>
          </a:solidFill>
          <a:ln w="1016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584" b="1" dirty="0">
                <a:latin typeface="Arial" panose="020B0604020202020204" pitchFamily="34" charset="0"/>
                <a:cs typeface="Arial" panose="020B0604020202020204" pitchFamily="34" charset="0"/>
              </a:rPr>
              <a:t>Introduction</a:t>
            </a:r>
            <a:endParaRPr lang="en-US" sz="4584" dirty="0">
              <a:latin typeface="Arial" panose="020B0604020202020204" pitchFamily="34" charset="0"/>
              <a:cs typeface="Arial" panose="020B0604020202020204" pitchFamily="34" charset="0"/>
            </a:endParaRPr>
          </a:p>
        </p:txBody>
      </p:sp>
      <p:sp>
        <p:nvSpPr>
          <p:cNvPr id="36" name="Rectangle 35">
            <a:extLst>
              <a:ext uri="{FF2B5EF4-FFF2-40B4-BE49-F238E27FC236}">
                <a16:creationId xmlns:a16="http://schemas.microsoft.com/office/drawing/2014/main" id="{21B3CADE-3DDC-5C46-9768-F309F35EA439}"/>
              </a:ext>
            </a:extLst>
          </p:cNvPr>
          <p:cNvSpPr/>
          <p:nvPr/>
        </p:nvSpPr>
        <p:spPr>
          <a:xfrm>
            <a:off x="30790753" y="6807007"/>
            <a:ext cx="8382000" cy="1072896"/>
          </a:xfrm>
          <a:prstGeom prst="rect">
            <a:avLst/>
          </a:prstGeom>
          <a:solidFill>
            <a:srgbClr val="0F5640"/>
          </a:solidFill>
          <a:ln w="1016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584" b="1" dirty="0">
                <a:latin typeface="Arial" panose="020B0604020202020204" pitchFamily="34" charset="0"/>
                <a:cs typeface="Arial" panose="020B0604020202020204" pitchFamily="34" charset="0"/>
              </a:rPr>
              <a:t>Conclusion</a:t>
            </a:r>
            <a:endParaRPr lang="en-US" sz="4584" dirty="0">
              <a:latin typeface="Arial" panose="020B0604020202020204" pitchFamily="34" charset="0"/>
              <a:cs typeface="Arial" panose="020B0604020202020204" pitchFamily="34" charset="0"/>
            </a:endParaRPr>
          </a:p>
        </p:txBody>
      </p:sp>
      <p:sp>
        <p:nvSpPr>
          <p:cNvPr id="40" name="Rectangle 39">
            <a:extLst>
              <a:ext uri="{FF2B5EF4-FFF2-40B4-BE49-F238E27FC236}">
                <a16:creationId xmlns:a16="http://schemas.microsoft.com/office/drawing/2014/main" id="{96AC576E-DF67-1346-8B23-A276FB195AF9}"/>
              </a:ext>
            </a:extLst>
          </p:cNvPr>
          <p:cNvSpPr/>
          <p:nvPr/>
        </p:nvSpPr>
        <p:spPr>
          <a:xfrm>
            <a:off x="30878755" y="24827534"/>
            <a:ext cx="8382000" cy="1072696"/>
          </a:xfrm>
          <a:prstGeom prst="rect">
            <a:avLst/>
          </a:prstGeom>
          <a:solidFill>
            <a:srgbClr val="0F5640"/>
          </a:solidFill>
          <a:ln w="1016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584" b="1" dirty="0">
                <a:latin typeface="Arial" panose="020B0604020202020204" pitchFamily="34" charset="0"/>
                <a:cs typeface="Arial" panose="020B0604020202020204" pitchFamily="34" charset="0"/>
              </a:rPr>
              <a:t>References</a:t>
            </a:r>
            <a:endParaRPr lang="en-US" sz="4584" dirty="0">
              <a:latin typeface="Arial" panose="020B0604020202020204" pitchFamily="34" charset="0"/>
              <a:cs typeface="Arial" panose="020B0604020202020204" pitchFamily="34" charset="0"/>
            </a:endParaRPr>
          </a:p>
        </p:txBody>
      </p:sp>
      <p:sp>
        <p:nvSpPr>
          <p:cNvPr id="41" name="TextBox 40">
            <a:extLst>
              <a:ext uri="{FF2B5EF4-FFF2-40B4-BE49-F238E27FC236}">
                <a16:creationId xmlns:a16="http://schemas.microsoft.com/office/drawing/2014/main" id="{D3B14DD9-B7DC-9649-93B5-3E6B59AB53A6}"/>
              </a:ext>
            </a:extLst>
          </p:cNvPr>
          <p:cNvSpPr txBox="1"/>
          <p:nvPr/>
        </p:nvSpPr>
        <p:spPr>
          <a:xfrm>
            <a:off x="30878755" y="26455810"/>
            <a:ext cx="8382000" cy="1785104"/>
          </a:xfrm>
          <a:prstGeom prst="rect">
            <a:avLst/>
          </a:prstGeom>
          <a:noFill/>
        </p:spPr>
        <p:txBody>
          <a:bodyPr wrap="square" rtlCol="0">
            <a:spAutoFit/>
          </a:bodyPr>
          <a:lstStyle/>
          <a:p>
            <a:r>
              <a:rPr lang="en-US" sz="2200" dirty="0"/>
              <a:t>Cite key publications in the text of your poster and list the references here. Include sources of any images if you didn’t include the information with the image. References can be listed in a smaller font size if needed. In general, references should not take up a lot of room on an academic poster. </a:t>
            </a:r>
          </a:p>
        </p:txBody>
      </p:sp>
      <p:sp>
        <p:nvSpPr>
          <p:cNvPr id="35" name="TextBox 34">
            <a:extLst>
              <a:ext uri="{FF2B5EF4-FFF2-40B4-BE49-F238E27FC236}">
                <a16:creationId xmlns:a16="http://schemas.microsoft.com/office/drawing/2014/main" id="{247A3BBC-471B-924B-8443-9A9E9FA81EBF}"/>
              </a:ext>
            </a:extLst>
          </p:cNvPr>
          <p:cNvSpPr txBox="1"/>
          <p:nvPr/>
        </p:nvSpPr>
        <p:spPr>
          <a:xfrm>
            <a:off x="1025148" y="8572654"/>
            <a:ext cx="8382000" cy="3477875"/>
          </a:xfrm>
          <a:prstGeom prst="rect">
            <a:avLst/>
          </a:prstGeom>
          <a:noFill/>
        </p:spPr>
        <p:txBody>
          <a:bodyPr wrap="square" rtlCol="0">
            <a:spAutoFit/>
          </a:bodyPr>
          <a:lstStyle/>
          <a:p>
            <a:r>
              <a:rPr lang="en-US" sz="2200" b="1" dirty="0">
                <a:latin typeface="Georgia" charset="0"/>
                <a:cs typeface="Georgia" charset="0"/>
              </a:rPr>
              <a:t>How to use this template</a:t>
            </a:r>
            <a:endParaRPr lang="en-US" sz="2200" dirty="0">
              <a:latin typeface="Georgia" charset="0"/>
              <a:cs typeface="Georgia" charset="0"/>
            </a:endParaRPr>
          </a:p>
          <a:p>
            <a:r>
              <a:rPr lang="en-US" sz="2200" dirty="0">
                <a:latin typeface="Georgia" charset="0"/>
                <a:cs typeface="Georgia" charset="0"/>
              </a:rPr>
              <a:t>Highlight this text and replace it with new text from a Microsoft Word document or other text-editing program. The text size for body copy and headings and the typeface has been set for you. If you choose to change typefaces, use common ones such as Times, Arial, or Helvetica and keep the body text between 26 and 32 points.</a:t>
            </a:r>
          </a:p>
          <a:p>
            <a:endParaRPr lang="en-US" sz="2200" dirty="0">
              <a:latin typeface="Georgia" charset="0"/>
              <a:cs typeface="Georgia" charset="0"/>
            </a:endParaRPr>
          </a:p>
          <a:p>
            <a:r>
              <a:rPr lang="en-US" sz="2200" dirty="0">
                <a:latin typeface="Georgia" charset="0"/>
                <a:cs typeface="Georgia" charset="0"/>
              </a:rPr>
              <a:t>The text boxes and photo boxes may be resized, eliminated, or added as necessary.  </a:t>
            </a:r>
          </a:p>
        </p:txBody>
      </p:sp>
      <p:sp>
        <p:nvSpPr>
          <p:cNvPr id="46" name="TextBox 45">
            <a:extLst>
              <a:ext uri="{FF2B5EF4-FFF2-40B4-BE49-F238E27FC236}">
                <a16:creationId xmlns:a16="http://schemas.microsoft.com/office/drawing/2014/main" id="{3D55A08C-1328-0D48-B195-36BF7980F5CE}"/>
              </a:ext>
            </a:extLst>
          </p:cNvPr>
          <p:cNvSpPr txBox="1"/>
          <p:nvPr/>
        </p:nvSpPr>
        <p:spPr>
          <a:xfrm>
            <a:off x="1312801" y="19502209"/>
            <a:ext cx="8382000" cy="3816429"/>
          </a:xfrm>
          <a:prstGeom prst="rect">
            <a:avLst/>
          </a:prstGeom>
          <a:noFill/>
        </p:spPr>
        <p:txBody>
          <a:bodyPr wrap="square" rtlCol="0">
            <a:spAutoFit/>
          </a:bodyPr>
          <a:lstStyle/>
          <a:p>
            <a:r>
              <a:rPr lang="en-US" sz="2200" b="1" dirty="0">
                <a:latin typeface="Georgia" charset="0"/>
                <a:cs typeface="Georgia" charset="0"/>
              </a:rPr>
              <a:t>How to use this template</a:t>
            </a:r>
            <a:endParaRPr lang="en-US" sz="2200" dirty="0">
              <a:latin typeface="Georgia" charset="0"/>
              <a:cs typeface="Georgia" charset="0"/>
            </a:endParaRPr>
          </a:p>
          <a:p>
            <a:r>
              <a:rPr lang="en-US" sz="2200" dirty="0">
                <a:latin typeface="Georgia" charset="0"/>
                <a:cs typeface="Georgia" charset="0"/>
              </a:rPr>
              <a:t>Highlight this text and replace it with new text from a Microsoft Word document or other text-editing program. The text size for body copy and headings and the typeface has been set for you. If you choose to change typefaces, use common ones such as Times, Arial, or Helvetica and keep the body text between 26 and 32 points.</a:t>
            </a:r>
          </a:p>
          <a:p>
            <a:endParaRPr lang="en-US" sz="2200" dirty="0">
              <a:latin typeface="Georgia" charset="0"/>
              <a:cs typeface="Georgia" charset="0"/>
            </a:endParaRPr>
          </a:p>
          <a:p>
            <a:r>
              <a:rPr lang="en-US" sz="2200" dirty="0">
                <a:latin typeface="Georgia" charset="0"/>
                <a:cs typeface="Georgia" charset="0"/>
              </a:rPr>
              <a:t>The text boxes and photo boxes may be resized, eliminated, or added as necessary.  </a:t>
            </a:r>
          </a:p>
          <a:p>
            <a:endParaRPr lang="en-US" sz="2200" dirty="0">
              <a:latin typeface="Georgia" charset="0"/>
              <a:cs typeface="Georgia" charset="0"/>
            </a:endParaRPr>
          </a:p>
        </p:txBody>
      </p:sp>
      <p:sp>
        <p:nvSpPr>
          <p:cNvPr id="48" name="TextBox 47">
            <a:extLst>
              <a:ext uri="{FF2B5EF4-FFF2-40B4-BE49-F238E27FC236}">
                <a16:creationId xmlns:a16="http://schemas.microsoft.com/office/drawing/2014/main" id="{EBFA2AD3-5A9D-CB4C-995A-8148C718D02D}"/>
              </a:ext>
            </a:extLst>
          </p:cNvPr>
          <p:cNvSpPr txBox="1"/>
          <p:nvPr/>
        </p:nvSpPr>
        <p:spPr>
          <a:xfrm>
            <a:off x="30748050" y="9030024"/>
            <a:ext cx="8382000" cy="3477875"/>
          </a:xfrm>
          <a:prstGeom prst="rect">
            <a:avLst/>
          </a:prstGeom>
          <a:noFill/>
        </p:spPr>
        <p:txBody>
          <a:bodyPr wrap="square" rtlCol="0">
            <a:spAutoFit/>
          </a:bodyPr>
          <a:lstStyle/>
          <a:p>
            <a:r>
              <a:rPr lang="en-US" sz="2200" b="1" dirty="0">
                <a:latin typeface="Georgia" charset="0"/>
                <a:cs typeface="Georgia" charset="0"/>
              </a:rPr>
              <a:t>How to use this template</a:t>
            </a:r>
            <a:endParaRPr lang="en-US" sz="2200" dirty="0">
              <a:latin typeface="Georgia" charset="0"/>
              <a:cs typeface="Georgia" charset="0"/>
            </a:endParaRPr>
          </a:p>
          <a:p>
            <a:r>
              <a:rPr lang="en-US" sz="2200" dirty="0">
                <a:latin typeface="Georgia" charset="0"/>
                <a:cs typeface="Georgia" charset="0"/>
              </a:rPr>
              <a:t>Highlight this text and replace it with new text from a Microsoft Word document or other text-editing program. The text size for body copy and headings and the typeface has been set for you. If you choose to change typefaces, use common ones such as Times, Arial, or Helvetica and keep the body text between 26 and 32 points.</a:t>
            </a:r>
          </a:p>
          <a:p>
            <a:endParaRPr lang="en-US" sz="2200" dirty="0">
              <a:latin typeface="Georgia" charset="0"/>
              <a:cs typeface="Georgia" charset="0"/>
            </a:endParaRPr>
          </a:p>
          <a:p>
            <a:r>
              <a:rPr lang="en-US" sz="2200" dirty="0">
                <a:latin typeface="Georgia" charset="0"/>
                <a:cs typeface="Georgia" charset="0"/>
              </a:rPr>
              <a:t>The text boxes and photo boxes may be resized, eliminated, or added as necessary.  </a:t>
            </a:r>
          </a:p>
        </p:txBody>
      </p:sp>
      <p:sp>
        <p:nvSpPr>
          <p:cNvPr id="55" name="Rectangle 54">
            <a:extLst>
              <a:ext uri="{FF2B5EF4-FFF2-40B4-BE49-F238E27FC236}">
                <a16:creationId xmlns:a16="http://schemas.microsoft.com/office/drawing/2014/main" id="{FFCD655C-B309-5040-ABFF-EEA46BBB2C9D}"/>
              </a:ext>
            </a:extLst>
          </p:cNvPr>
          <p:cNvSpPr/>
          <p:nvPr/>
        </p:nvSpPr>
        <p:spPr>
          <a:xfrm>
            <a:off x="10058400" y="14714690"/>
            <a:ext cx="7998915" cy="4331709"/>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820" tIns="41910" rIns="83820" bIns="41910" rtlCol="0" anchor="ctr"/>
          <a:lstStyle/>
          <a:p>
            <a:pPr algn="ctr"/>
            <a:r>
              <a:rPr lang="en-US" sz="5454" dirty="0">
                <a:latin typeface="Arial"/>
                <a:cs typeface="Arial"/>
              </a:rPr>
              <a:t> figure/ image</a:t>
            </a:r>
            <a:endParaRPr lang="en-US" sz="5478" dirty="0">
              <a:latin typeface="Arial" panose="020B0604020202020204" pitchFamily="34" charset="0"/>
              <a:cs typeface="Arial" panose="020B0604020202020204" pitchFamily="34" charset="0"/>
            </a:endParaRPr>
          </a:p>
        </p:txBody>
      </p:sp>
      <p:sp>
        <p:nvSpPr>
          <p:cNvPr id="29" name="TextBox 28">
            <a:extLst>
              <a:ext uri="{FF2B5EF4-FFF2-40B4-BE49-F238E27FC236}">
                <a16:creationId xmlns:a16="http://schemas.microsoft.com/office/drawing/2014/main" id="{DD8E55AE-25ED-4F4F-8AA5-6261C76443FE}"/>
              </a:ext>
            </a:extLst>
          </p:cNvPr>
          <p:cNvSpPr txBox="1"/>
          <p:nvPr/>
        </p:nvSpPr>
        <p:spPr>
          <a:xfrm>
            <a:off x="12657554" y="1775586"/>
            <a:ext cx="25864900" cy="2580963"/>
          </a:xfrm>
          <a:prstGeom prst="rect">
            <a:avLst/>
          </a:prstGeom>
          <a:noFill/>
        </p:spPr>
        <p:txBody>
          <a:bodyPr wrap="square" rtlCol="0">
            <a:spAutoFit/>
          </a:bodyPr>
          <a:lstStyle/>
          <a:p>
            <a:pPr algn="r">
              <a:lnSpc>
                <a:spcPts val="11000"/>
              </a:lnSpc>
              <a:defRPr/>
            </a:pPr>
            <a:r>
              <a:rPr lang="en-US" sz="7334" b="1" dirty="0">
                <a:solidFill>
                  <a:schemeClr val="bg1"/>
                </a:solidFill>
                <a:latin typeface="Tahoma" panose="020B0604030504040204" pitchFamily="34" charset="0"/>
                <a:ea typeface="Tahoma" panose="020B0604030504040204" pitchFamily="34" charset="0"/>
                <a:cs typeface="Tahoma" panose="020B0604030504040204" pitchFamily="34" charset="0"/>
              </a:rPr>
              <a:t>Title to describe research &amp; attract people to poster </a:t>
            </a:r>
          </a:p>
          <a:p>
            <a:pPr algn="r">
              <a:lnSpc>
                <a:spcPts val="9167"/>
              </a:lnSpc>
              <a:defRPr/>
            </a:pPr>
            <a:r>
              <a:rPr lang="en-US" sz="7334" spc="-138" dirty="0">
                <a:solidFill>
                  <a:schemeClr val="bg1"/>
                </a:solidFill>
                <a:latin typeface="Tahoma" panose="020B0604030504040204" pitchFamily="34" charset="0"/>
                <a:ea typeface="Tahoma" panose="020B0604030504040204" pitchFamily="34" charset="0"/>
                <a:cs typeface="Tahoma" panose="020B0604030504040204" pitchFamily="34" charset="0"/>
              </a:rPr>
              <a:t>Subtitle, if needed: general terms are more approachable </a:t>
            </a:r>
          </a:p>
        </p:txBody>
      </p:sp>
      <p:sp>
        <p:nvSpPr>
          <p:cNvPr id="31" name="TextBox 30">
            <a:extLst>
              <a:ext uri="{FF2B5EF4-FFF2-40B4-BE49-F238E27FC236}">
                <a16:creationId xmlns:a16="http://schemas.microsoft.com/office/drawing/2014/main" id="{1D06F80A-AFB4-5B43-977B-B9AE7EAD0087}"/>
              </a:ext>
            </a:extLst>
          </p:cNvPr>
          <p:cNvSpPr txBox="1"/>
          <p:nvPr/>
        </p:nvSpPr>
        <p:spPr>
          <a:xfrm>
            <a:off x="11793886" y="5051480"/>
            <a:ext cx="26455746" cy="656655"/>
          </a:xfrm>
          <a:prstGeom prst="rect">
            <a:avLst/>
          </a:prstGeom>
          <a:noFill/>
        </p:spPr>
        <p:txBody>
          <a:bodyPr wrap="square" rtlCol="0">
            <a:spAutoFit/>
          </a:bodyPr>
          <a:lstStyle/>
          <a:p>
            <a:pPr algn="r" defTabSz="1646392"/>
            <a:r>
              <a:rPr lang="en-US" sz="3667" dirty="0">
                <a:solidFill>
                  <a:schemeClr val="bg1"/>
                </a:solidFill>
                <a:latin typeface="Tahoma" panose="020B0604030504040204" pitchFamily="34" charset="0"/>
                <a:ea typeface="Tahoma" panose="020B0604030504040204" pitchFamily="34" charset="0"/>
                <a:cs typeface="Tahoma" panose="020B0604030504040204" pitchFamily="34" charset="0"/>
              </a:rPr>
              <a:t>Authors names</a:t>
            </a:r>
            <a:r>
              <a:rPr lang="en-US" sz="3667" baseline="30000"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sz="3667" dirty="0">
                <a:solidFill>
                  <a:schemeClr val="bg1"/>
                </a:solidFill>
                <a:latin typeface="Tahoma" panose="020B0604030504040204" pitchFamily="34" charset="0"/>
                <a:ea typeface="Tahoma" panose="020B0604030504040204" pitchFamily="34" charset="0"/>
                <a:cs typeface="Tahoma" panose="020B0604030504040204" pitchFamily="34" charset="0"/>
              </a:rPr>
              <a:t>and affiliations, can include contact information</a:t>
            </a:r>
            <a:endParaRPr lang="en-GB" sz="3667" i="1" dirty="0">
              <a:solidFill>
                <a:schemeClr val="bg1"/>
              </a:solidFill>
              <a:latin typeface="Franklin Gothic Medium" panose="020B0603020102020204" pitchFamily="34" charset="0"/>
              <a:cs typeface="Segoe UI Semilight" panose="020B0402040204020203" pitchFamily="34" charset="0"/>
            </a:endParaRPr>
          </a:p>
        </p:txBody>
      </p:sp>
      <p:sp>
        <p:nvSpPr>
          <p:cNvPr id="26" name="Rectangle 25">
            <a:extLst>
              <a:ext uri="{FF2B5EF4-FFF2-40B4-BE49-F238E27FC236}">
                <a16:creationId xmlns:a16="http://schemas.microsoft.com/office/drawing/2014/main" id="{1672E3C5-9116-4DDC-A100-4E616F924F33}"/>
              </a:ext>
            </a:extLst>
          </p:cNvPr>
          <p:cNvSpPr/>
          <p:nvPr/>
        </p:nvSpPr>
        <p:spPr>
          <a:xfrm>
            <a:off x="19845036" y="14831983"/>
            <a:ext cx="10353448" cy="4214416"/>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820" tIns="41910" rIns="83820" bIns="41910" rtlCol="0" anchor="ctr"/>
          <a:lstStyle/>
          <a:p>
            <a:pPr algn="ctr"/>
            <a:r>
              <a:rPr lang="en-US" sz="5454" dirty="0">
                <a:cs typeface="Arial"/>
              </a:rPr>
              <a:t>figure/ image</a:t>
            </a:r>
          </a:p>
        </p:txBody>
      </p:sp>
      <p:sp>
        <p:nvSpPr>
          <p:cNvPr id="27" name="Rectangle 26">
            <a:extLst>
              <a:ext uri="{FF2B5EF4-FFF2-40B4-BE49-F238E27FC236}">
                <a16:creationId xmlns:a16="http://schemas.microsoft.com/office/drawing/2014/main" id="{8B57267B-B9A1-4199-B192-7A585151F262}"/>
              </a:ext>
            </a:extLst>
          </p:cNvPr>
          <p:cNvSpPr/>
          <p:nvPr/>
        </p:nvSpPr>
        <p:spPr>
          <a:xfrm>
            <a:off x="10058401" y="26127798"/>
            <a:ext cx="11318975" cy="4148074"/>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820" tIns="41910" rIns="83820" bIns="41910" rtlCol="0" anchor="ctr"/>
          <a:lstStyle/>
          <a:p>
            <a:pPr algn="ctr"/>
            <a:r>
              <a:rPr lang="en-US" sz="5454" dirty="0">
                <a:latin typeface="Arial"/>
                <a:cs typeface="Arial"/>
              </a:rPr>
              <a:t>figure/ image</a:t>
            </a:r>
            <a:endParaRPr lang="en-US" sz="5478" dirty="0">
              <a:latin typeface="Arial" panose="020B0604020202020204" pitchFamily="34" charset="0"/>
              <a:cs typeface="Arial" panose="020B0604020202020204" pitchFamily="34" charset="0"/>
            </a:endParaRPr>
          </a:p>
        </p:txBody>
      </p:sp>
      <p:sp>
        <p:nvSpPr>
          <p:cNvPr id="33" name="Rectangle 32">
            <a:extLst>
              <a:ext uri="{FF2B5EF4-FFF2-40B4-BE49-F238E27FC236}">
                <a16:creationId xmlns:a16="http://schemas.microsoft.com/office/drawing/2014/main" id="{601B95DA-791C-4114-9190-76F1CB70AC16}"/>
              </a:ext>
            </a:extLst>
          </p:cNvPr>
          <p:cNvSpPr/>
          <p:nvPr/>
        </p:nvSpPr>
        <p:spPr>
          <a:xfrm>
            <a:off x="22739812" y="26104531"/>
            <a:ext cx="7458671" cy="4212949"/>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820" tIns="41910" rIns="83820" bIns="41910" rtlCol="0" anchor="ctr"/>
          <a:lstStyle/>
          <a:p>
            <a:pPr algn="ctr"/>
            <a:r>
              <a:rPr lang="en-US" sz="5454" dirty="0">
                <a:latin typeface="Arial"/>
                <a:cs typeface="Arial"/>
              </a:rPr>
              <a:t>figure/ image</a:t>
            </a:r>
            <a:endParaRPr lang="en-US" sz="5478" dirty="0">
              <a:latin typeface="Arial" panose="020B0604020202020204" pitchFamily="34" charset="0"/>
              <a:cs typeface="Arial" panose="020B0604020202020204" pitchFamily="34" charset="0"/>
            </a:endParaRPr>
          </a:p>
        </p:txBody>
      </p:sp>
      <p:sp>
        <p:nvSpPr>
          <p:cNvPr id="22" name="Rectangle 21">
            <a:extLst>
              <a:ext uri="{FF2B5EF4-FFF2-40B4-BE49-F238E27FC236}">
                <a16:creationId xmlns:a16="http://schemas.microsoft.com/office/drawing/2014/main" id="{3E732F69-6A1E-4652-AFE0-EFEF4831D586}"/>
              </a:ext>
            </a:extLst>
          </p:cNvPr>
          <p:cNvSpPr/>
          <p:nvPr/>
        </p:nvSpPr>
        <p:spPr>
          <a:xfrm>
            <a:off x="9866857" y="6807007"/>
            <a:ext cx="20331626" cy="1072696"/>
          </a:xfrm>
          <a:prstGeom prst="rect">
            <a:avLst/>
          </a:prstGeom>
          <a:solidFill>
            <a:srgbClr val="0F5640"/>
          </a:solidFill>
          <a:ln w="1016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584" b="1" dirty="0">
                <a:latin typeface="Arial" panose="020B0604020202020204" pitchFamily="34" charset="0"/>
                <a:cs typeface="Arial" panose="020B0604020202020204" pitchFamily="34" charset="0"/>
              </a:rPr>
              <a:t>Method</a:t>
            </a:r>
            <a:endParaRPr lang="en-US" sz="4584" dirty="0">
              <a:latin typeface="Arial" panose="020B0604020202020204" pitchFamily="34" charset="0"/>
              <a:cs typeface="Arial" panose="020B0604020202020204" pitchFamily="34" charset="0"/>
            </a:endParaRPr>
          </a:p>
        </p:txBody>
      </p:sp>
      <p:sp>
        <p:nvSpPr>
          <p:cNvPr id="23" name="Rectangle 22">
            <a:extLst>
              <a:ext uri="{FF2B5EF4-FFF2-40B4-BE49-F238E27FC236}">
                <a16:creationId xmlns:a16="http://schemas.microsoft.com/office/drawing/2014/main" id="{F975D704-C326-4D33-A552-A5CF6C326A51}"/>
              </a:ext>
            </a:extLst>
          </p:cNvPr>
          <p:cNvSpPr/>
          <p:nvPr/>
        </p:nvSpPr>
        <p:spPr>
          <a:xfrm>
            <a:off x="10058400" y="19812000"/>
            <a:ext cx="20140083" cy="1072696"/>
          </a:xfrm>
          <a:prstGeom prst="rect">
            <a:avLst/>
          </a:prstGeom>
          <a:solidFill>
            <a:srgbClr val="0F5640"/>
          </a:solidFill>
          <a:ln w="1016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584" b="1" dirty="0">
                <a:latin typeface="Arial" panose="020B0604020202020204" pitchFamily="34" charset="0"/>
                <a:cs typeface="Arial" panose="020B0604020202020204" pitchFamily="34" charset="0"/>
              </a:rPr>
              <a:t>Result</a:t>
            </a:r>
            <a:endParaRPr lang="en-US" sz="4584" dirty="0">
              <a:latin typeface="Arial" panose="020B0604020202020204" pitchFamily="34" charset="0"/>
              <a:cs typeface="Arial" panose="020B0604020202020204" pitchFamily="34" charset="0"/>
            </a:endParaRPr>
          </a:p>
        </p:txBody>
      </p:sp>
      <p:sp>
        <p:nvSpPr>
          <p:cNvPr id="24" name="TextBox 23">
            <a:extLst>
              <a:ext uri="{FF2B5EF4-FFF2-40B4-BE49-F238E27FC236}">
                <a16:creationId xmlns:a16="http://schemas.microsoft.com/office/drawing/2014/main" id="{149B45BC-3D9D-4A6A-90B7-65BD7F5EF1BB}"/>
              </a:ext>
            </a:extLst>
          </p:cNvPr>
          <p:cNvSpPr txBox="1"/>
          <p:nvPr/>
        </p:nvSpPr>
        <p:spPr>
          <a:xfrm>
            <a:off x="10096415" y="8645304"/>
            <a:ext cx="20241768" cy="2123658"/>
          </a:xfrm>
          <a:prstGeom prst="rect">
            <a:avLst/>
          </a:prstGeom>
          <a:noFill/>
        </p:spPr>
        <p:txBody>
          <a:bodyPr wrap="square" rtlCol="0">
            <a:spAutoFit/>
          </a:bodyPr>
          <a:lstStyle/>
          <a:p>
            <a:r>
              <a:rPr lang="en-US" sz="2200" b="1" dirty="0">
                <a:latin typeface="Georgia" charset="0"/>
                <a:cs typeface="Georgia" charset="0"/>
              </a:rPr>
              <a:t>How to use this template</a:t>
            </a:r>
            <a:endParaRPr lang="en-US" sz="2200" dirty="0">
              <a:latin typeface="Georgia" charset="0"/>
              <a:cs typeface="Georgia" charset="0"/>
            </a:endParaRPr>
          </a:p>
          <a:p>
            <a:r>
              <a:rPr lang="en-US" sz="2200" dirty="0">
                <a:latin typeface="Georgia" charset="0"/>
                <a:cs typeface="Georgia" charset="0"/>
              </a:rPr>
              <a:t>Highlight this text and replace it with new text from a Microsoft Word document or other text-editing program. The text size for body copy and headings and the typeface has been set for you. If you choose to change typefaces, use common ones such as Times, Arial, or Helvetica and keep the body text between 26 and 32 points.</a:t>
            </a:r>
          </a:p>
          <a:p>
            <a:endParaRPr lang="en-US" sz="2200" dirty="0">
              <a:latin typeface="Georgia" charset="0"/>
              <a:cs typeface="Georgia" charset="0"/>
            </a:endParaRPr>
          </a:p>
          <a:p>
            <a:r>
              <a:rPr lang="en-US" sz="2200" dirty="0">
                <a:latin typeface="Georgia" charset="0"/>
                <a:cs typeface="Georgia" charset="0"/>
              </a:rPr>
              <a:t>The text boxes and photo boxes may be resized, eliminated, or added as necessary.  </a:t>
            </a:r>
          </a:p>
        </p:txBody>
      </p:sp>
      <p:sp>
        <p:nvSpPr>
          <p:cNvPr id="25" name="TextBox 24">
            <a:extLst>
              <a:ext uri="{FF2B5EF4-FFF2-40B4-BE49-F238E27FC236}">
                <a16:creationId xmlns:a16="http://schemas.microsoft.com/office/drawing/2014/main" id="{47B88208-BF63-4377-A942-03D78DB62092}"/>
              </a:ext>
            </a:extLst>
          </p:cNvPr>
          <p:cNvSpPr txBox="1"/>
          <p:nvPr/>
        </p:nvSpPr>
        <p:spPr>
          <a:xfrm>
            <a:off x="10096415" y="21244754"/>
            <a:ext cx="20241768" cy="2462213"/>
          </a:xfrm>
          <a:prstGeom prst="rect">
            <a:avLst/>
          </a:prstGeom>
          <a:noFill/>
        </p:spPr>
        <p:txBody>
          <a:bodyPr wrap="square" rtlCol="0">
            <a:spAutoFit/>
          </a:bodyPr>
          <a:lstStyle/>
          <a:p>
            <a:r>
              <a:rPr lang="en-US" sz="2200" b="1" dirty="0">
                <a:latin typeface="Georgia" charset="0"/>
                <a:cs typeface="Georgia" charset="0"/>
              </a:rPr>
              <a:t>How to use this template</a:t>
            </a:r>
            <a:endParaRPr lang="en-US" sz="2200" dirty="0">
              <a:latin typeface="Georgia" charset="0"/>
              <a:cs typeface="Georgia" charset="0"/>
            </a:endParaRPr>
          </a:p>
          <a:p>
            <a:r>
              <a:rPr lang="en-US" sz="2200" dirty="0">
                <a:latin typeface="Georgia" charset="0"/>
                <a:cs typeface="Georgia" charset="0"/>
              </a:rPr>
              <a:t>Highlight this text and replace it with new text from a Microsoft Word document or other text-editing program. The text size for body copy and headings and the typeface has been set for you. If you choose to change typefaces, use common ones such as Times, Arial, or Helvetica and keep the body text between 26 and 32 points.</a:t>
            </a:r>
          </a:p>
          <a:p>
            <a:endParaRPr lang="en-US" sz="2200" dirty="0">
              <a:latin typeface="Georgia" charset="0"/>
              <a:cs typeface="Georgia" charset="0"/>
            </a:endParaRPr>
          </a:p>
          <a:p>
            <a:r>
              <a:rPr lang="en-US" sz="2200" dirty="0">
                <a:latin typeface="Georgia" charset="0"/>
                <a:cs typeface="Georgia" charset="0"/>
              </a:rPr>
              <a:t>The text boxes and photo boxes may be resized, eliminated, or added as necessary.  </a:t>
            </a:r>
          </a:p>
          <a:p>
            <a:endParaRPr lang="en-US" sz="2200" dirty="0">
              <a:latin typeface="+mj-lt"/>
            </a:endParaRPr>
          </a:p>
        </p:txBody>
      </p:sp>
      <p:sp>
        <p:nvSpPr>
          <p:cNvPr id="32" name="Rectangle 31">
            <a:extLst>
              <a:ext uri="{FF2B5EF4-FFF2-40B4-BE49-F238E27FC236}">
                <a16:creationId xmlns:a16="http://schemas.microsoft.com/office/drawing/2014/main" id="{B73E9CE4-3A80-416D-9E9A-000B29F4AC4B}"/>
              </a:ext>
            </a:extLst>
          </p:cNvPr>
          <p:cNvSpPr/>
          <p:nvPr/>
        </p:nvSpPr>
        <p:spPr>
          <a:xfrm>
            <a:off x="30790753" y="19918186"/>
            <a:ext cx="8382000" cy="4331709"/>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820" tIns="41910" rIns="83820" bIns="41910" rtlCol="0" anchor="ctr"/>
          <a:lstStyle/>
          <a:p>
            <a:pPr algn="ctr"/>
            <a:r>
              <a:rPr lang="en-US" sz="5454" dirty="0">
                <a:latin typeface="Arial"/>
                <a:cs typeface="Arial"/>
              </a:rPr>
              <a:t>figure/ image</a:t>
            </a:r>
            <a:endParaRPr lang="en-US" sz="7884" dirty="0"/>
          </a:p>
        </p:txBody>
      </p:sp>
      <p:pic>
        <p:nvPicPr>
          <p:cNvPr id="45" name="Picture 44">
            <a:extLst>
              <a:ext uri="{FF2B5EF4-FFF2-40B4-BE49-F238E27FC236}">
                <a16:creationId xmlns:a16="http://schemas.microsoft.com/office/drawing/2014/main" id="{B9E9E37B-C657-433A-B4BE-F0F38211AE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34646" y="2826736"/>
            <a:ext cx="10786309" cy="1914895"/>
          </a:xfrm>
          <a:prstGeom prst="rect">
            <a:avLst/>
          </a:prstGeom>
        </p:spPr>
      </p:pic>
    </p:spTree>
    <p:extLst>
      <p:ext uri="{BB962C8B-B14F-4D97-AF65-F5344CB8AC3E}">
        <p14:creationId xmlns:p14="http://schemas.microsoft.com/office/powerpoint/2010/main" val="458725465"/>
      </p:ext>
    </p:extLst>
  </p:cSld>
  <p:clrMapOvr>
    <a:masterClrMapping/>
  </p:clrMapOvr>
</p:sld>
</file>

<file path=ppt/theme/theme1.xml><?xml version="1.0" encoding="utf-8"?>
<a:theme xmlns:a="http://schemas.openxmlformats.org/drawingml/2006/main" name="Office Theme">
  <a:themeElements>
    <a:clrScheme name="Custom 3">
      <a:dk1>
        <a:srgbClr val="131F33"/>
      </a:dk1>
      <a:lt1>
        <a:srgbClr val="FFFFFF"/>
      </a:lt1>
      <a:dk2>
        <a:srgbClr val="DC4D3A"/>
      </a:dk2>
      <a:lt2>
        <a:srgbClr val="FAFAFA"/>
      </a:lt2>
      <a:accent1>
        <a:srgbClr val="131F33"/>
      </a:accent1>
      <a:accent2>
        <a:srgbClr val="DB4C3A"/>
      </a:accent2>
      <a:accent3>
        <a:srgbClr val="555555"/>
      </a:accent3>
      <a:accent4>
        <a:srgbClr val="888888"/>
      </a:accent4>
      <a:accent5>
        <a:srgbClr val="3D64A7"/>
      </a:accent5>
      <a:accent6>
        <a:srgbClr val="B23E2F"/>
      </a:accent6>
      <a:hlink>
        <a:srgbClr val="666666"/>
      </a:hlink>
      <a:folHlink>
        <a:srgbClr val="AAAAA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2410CA1B-542D-3244-B814-5E899E0E5892}" vid="{0D1DA440-3E1F-1243-A175-747014F56CA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Research_poster_template</Template>
  <TotalTime>46940</TotalTime>
  <Words>1540</Words>
  <Application>Microsoft Office PowerPoint</Application>
  <PresentationFormat>Custom</PresentationFormat>
  <Paragraphs>92</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Franklin Gothic Medium</vt:lpstr>
      <vt:lpstr>Georgia</vt:lpstr>
      <vt:lpstr>Tahoma</vt:lpstr>
      <vt:lpstr>Office Theme</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Ettinger, Renee</dc:creator>
  <cp:keywords/>
  <dc:description/>
  <cp:lastModifiedBy>Ettinger, Renee</cp:lastModifiedBy>
  <cp:revision>92</cp:revision>
  <cp:lastPrinted>2009-06-18T18:06:01Z</cp:lastPrinted>
  <dcterms:created xsi:type="dcterms:W3CDTF">2023-05-17T15:24:43Z</dcterms:created>
  <dcterms:modified xsi:type="dcterms:W3CDTF">2024-05-03T15:53:33Z</dcterms:modified>
  <cp:category/>
</cp:coreProperties>
</file>