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8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4"/>
    <p:restoredTop sz="97327"/>
  </p:normalViewPr>
  <p:slideViewPr>
    <p:cSldViewPr snapToGrid="0">
      <p:cViewPr varScale="1">
        <p:scale>
          <a:sx n="164" d="100"/>
          <a:sy n="164" d="100"/>
        </p:scale>
        <p:origin x="176" y="5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350484E-8BF1-3489-4EA1-4BF3369253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9590E4-665B-54F8-0B59-8F82C0FD9A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78375-354E-B34D-940D-89B51632487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C8C01A-0BEE-91B1-0313-C2AFF90224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CB9FA3-0512-445C-4AC8-1C69EAB563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B621A-08EF-0144-A0C0-FBE04070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62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0356C-95A8-A04B-9236-CA46D8D1647F}" type="datetimeFigureOut">
              <a:rPr lang="en-US" smtClean="0"/>
              <a:t>12/8/22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95E32-068F-FF4B-A3FE-4343186DB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05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695E32-068F-FF4B-A3FE-4343186DB2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02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695E32-068F-FF4B-A3FE-4343186DB2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08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695E32-068F-FF4B-A3FE-4343186DB2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6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BEB678-A5F0-0834-EBAB-BB299F9AF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ED811DB-E88E-5875-7F9A-381716DE3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 anchor="b">
            <a:normAutofit/>
          </a:bodyPr>
          <a:lstStyle>
            <a:lvl1pPr algn="ctr">
              <a:defRPr sz="4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97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4355A-25B8-C0D7-062E-0BC24801A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297509-2A50-769D-F507-37A8B1BE8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930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2056-85FD-299D-EBEB-2FCB66964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97951-7F33-1B83-1AE6-3CD5DFF88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051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9344C-4D86-9B5E-49C7-B6D8165D7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543FD-6128-377F-7772-B3045D9BA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7484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971F-DB0F-AC7F-8AE6-8C32ACB6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D86D6-9DBC-5E3C-8056-144B979E5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20F5AF-4DB6-77B5-72DF-95593862A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159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D221F-6626-23B5-6F25-58AD783AD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09054-A73C-5256-4919-4399C2B04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CC271B-6240-A5DB-CB66-0D86810D8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A9DBF-0F1E-6CBC-E0B1-9655D36DD9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6F030-6A8F-372B-5EBC-A4CB3E25C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7068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2F479-3E6E-3F51-9B77-CB2312C62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0160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410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245EA-C8BA-CCBA-D531-AE28B5D57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D60DF-AA31-2A02-8167-4EA04330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4E049-BF4C-10CE-6FEE-B65588A02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4814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70EFC-BFF9-DE0C-59DA-A22E7260C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C75530-1645-5143-3B76-9D0CE978F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8B242-6AC5-406D-E6FF-6371B6921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485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5CADB-39DC-427A-E30C-0FD75DABE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E5B6D-87A9-7973-E58C-65E89C8C5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55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0EA17-8759-4A69-493D-8B554463A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EFA88-58ED-B9AC-701C-88E6F7D72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74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6D2BB-2ADE-F7FC-E8F7-8731469C0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06585-CA6B-9AD8-04E7-E4D8396F5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8075F-8A63-D38D-21CD-6611B8DE5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607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51F53-D1AB-FC9B-29F1-F5CD3C91B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E70F5-A3F8-6669-1E32-EDAB155C9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440A9-1FEA-16FB-37A2-A346FBE3A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6294C7-6070-DD02-4F8B-FCE428C2F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5662C2-48C0-D892-8933-B97AE4FF37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580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1B44-4A3F-BA72-334A-241EF4F23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228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E63DF-C1FC-2B37-FF7B-42B025000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52BAC-E835-B4D3-793C-6DFD5CA52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FA269D-5A24-5882-72FC-8265414EA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972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8B27E-CD84-8BC5-9AFB-FE95DA841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095B6E-2D58-E5CA-6EF9-D3012781B5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186E0-3EAD-5C0A-2597-2FAEB7A0C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068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AE16A7-C59E-1760-82F9-EA21A9FF0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0E461-F4A5-0DAB-23D0-2EE5DA5A5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36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0524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5244"/>
        </a:buClr>
        <a:buFont typeface="Wingdings" pitchFamily="2" charset="2"/>
        <a:buChar char="§"/>
        <a:defRPr sz="2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244"/>
        </a:buClr>
        <a:buFont typeface="Wingdings" pitchFamily="2" charset="2"/>
        <a:buChar char="§"/>
        <a:defRPr sz="24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244"/>
        </a:buClr>
        <a:buFont typeface="Wingdings" pitchFamily="2" charset="2"/>
        <a:buChar char="§"/>
        <a:defRPr sz="20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244"/>
        </a:buClr>
        <a:buFont typeface="Wingdings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244"/>
        </a:buClr>
        <a:buFont typeface="Wingdings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4F8E4F-1C91-FE76-D9E7-0303EF64A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EBE26-5E33-BAAD-E509-2E7566DB2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189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24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5244"/>
        </a:buClr>
        <a:buFont typeface="Wingdings" pitchFamily="2" charset="2"/>
        <a:buChar char="§"/>
        <a:defRPr sz="2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244"/>
        </a:buClr>
        <a:buFont typeface="Wingdings" pitchFamily="2" charset="2"/>
        <a:buChar char="§"/>
        <a:defRPr sz="24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244"/>
        </a:buClr>
        <a:buFont typeface="Wingdings" pitchFamily="2" charset="2"/>
        <a:buChar char="§"/>
        <a:defRPr sz="20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244"/>
        </a:buClr>
        <a:buFont typeface="Wingdings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244"/>
        </a:buClr>
        <a:buFont typeface="Wingdings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15">
            <a:extLst>
              <a:ext uri="{FF2B5EF4-FFF2-40B4-BE49-F238E27FC236}">
                <a16:creationId xmlns:a16="http://schemas.microsoft.com/office/drawing/2014/main" id="{FB3D1EA6-EC5F-0AE9-4EA1-1DA573FAB9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UW-Green Bay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91F2425E-D396-64D8-12AD-57F306AE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How We Rise</a:t>
            </a:r>
          </a:p>
        </p:txBody>
      </p:sp>
      <p:pic>
        <p:nvPicPr>
          <p:cNvPr id="5" name="Picture 4" descr="This is How We Rise&#10;UW-Green Bay">
            <a:extLst>
              <a:ext uri="{FF2B5EF4-FFF2-40B4-BE49-F238E27FC236}">
                <a16:creationId xmlns:a16="http://schemas.microsoft.com/office/drawing/2014/main" id="{40661B6F-AE57-3F8B-3C77-48A70056C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3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5C369415-42F0-E3F0-1B41-D035FF5424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Example Section Subtitle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77E771-8B46-3381-357E-E37B23F19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Section Title</a:t>
            </a:r>
          </a:p>
        </p:txBody>
      </p:sp>
    </p:spTree>
    <p:extLst>
      <p:ext uri="{BB962C8B-B14F-4D97-AF65-F5344CB8AC3E}">
        <p14:creationId xmlns:p14="http://schemas.microsoft.com/office/powerpoint/2010/main" val="3952962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20993-859F-614A-36C6-52C2290A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Basic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61657-827C-F03F-7638-542614FFA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item one</a:t>
            </a:r>
          </a:p>
          <a:p>
            <a:r>
              <a:rPr lang="en-US" dirty="0"/>
              <a:t>List item two</a:t>
            </a:r>
          </a:p>
          <a:p>
            <a:r>
              <a:rPr lang="en-US" dirty="0"/>
              <a:t>List item three</a:t>
            </a:r>
          </a:p>
        </p:txBody>
      </p:sp>
    </p:spTree>
    <p:extLst>
      <p:ext uri="{BB962C8B-B14F-4D97-AF65-F5344CB8AC3E}">
        <p14:creationId xmlns:p14="http://schemas.microsoft.com/office/powerpoint/2010/main" val="2739706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11 PP Master-This is how we RISE" id="{97793AD7-C5FE-2741-8FF6-361C5B6B5D61}" vid="{C3E93A81-25F3-D34F-9C93-749948FB560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11 PP Master-This is how we RISE" id="{97793AD7-C5FE-2741-8FF6-361C5B6B5D61}" vid="{2963D3F3-8BBD-EF44-BFA9-89D7F17684A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28</Words>
  <Application>Microsoft Macintosh PowerPoint</Application>
  <PresentationFormat>Widescreen</PresentationFormat>
  <Paragraphs>11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Custom Design</vt:lpstr>
      <vt:lpstr>This is How We Rise</vt:lpstr>
      <vt:lpstr>Example Section Title</vt:lpstr>
      <vt:lpstr>Example Basic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Vlies, Kimberly</dc:creator>
  <cp:lastModifiedBy>Vlies, Kimberly</cp:lastModifiedBy>
  <cp:revision>2</cp:revision>
  <dcterms:created xsi:type="dcterms:W3CDTF">2022-12-08T14:58:22Z</dcterms:created>
  <dcterms:modified xsi:type="dcterms:W3CDTF">2022-12-08T16:26:52Z</dcterms:modified>
</cp:coreProperties>
</file>