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notesMasterIdLst>
    <p:notesMasterId r:id="rId13"/>
  </p:notesMasterIdLst>
  <p:handoutMasterIdLst>
    <p:handoutMasterId r:id="rId14"/>
  </p:handoutMasterIdLst>
  <p:sldIdLst>
    <p:sldId id="555" r:id="rId5"/>
    <p:sldId id="561" r:id="rId6"/>
    <p:sldId id="314" r:id="rId7"/>
    <p:sldId id="497" r:id="rId8"/>
    <p:sldId id="396" r:id="rId9"/>
    <p:sldId id="490" r:id="rId10"/>
    <p:sldId id="339" r:id="rId11"/>
    <p:sldId id="560" r:id="rId12"/>
  </p:sldIdLst>
  <p:sldSz cx="9144000" cy="5143500" type="screen16x9"/>
  <p:notesSz cx="7010400" cy="9296400"/>
  <p:defaultTextStyle>
    <a:defPPr marL="0" marR="0" indent="0" algn="l" defTabSz="57396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3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143492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286984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430477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573969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717461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860953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004446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147938" algn="l" defTabSz="28698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5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8111"/>
    <a:srgbClr val="2B3E85"/>
    <a:srgbClr val="410080"/>
    <a:srgbClr val="830019"/>
    <a:srgbClr val="991936"/>
    <a:srgbClr val="006633"/>
    <a:srgbClr val="2AE100"/>
    <a:srgbClr val="6FAB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5D9D-399F-42C4-9EBA-CBC3D80BD6CF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2044A-4CF8-48D4-BB7D-E3F685323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3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0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66702" latinLnBrk="0">
      <a:defRPr sz="1381">
        <a:latin typeface="Lucida Grande"/>
        <a:ea typeface="Lucida Grande"/>
        <a:cs typeface="Lucida Grande"/>
        <a:sym typeface="Lucida Grande"/>
      </a:defRPr>
    </a:lvl1pPr>
    <a:lvl2pPr indent="143492" defTabSz="366702" latinLnBrk="0">
      <a:defRPr sz="1381">
        <a:latin typeface="Lucida Grande"/>
        <a:ea typeface="Lucida Grande"/>
        <a:cs typeface="Lucida Grande"/>
        <a:sym typeface="Lucida Grande"/>
      </a:defRPr>
    </a:lvl2pPr>
    <a:lvl3pPr indent="286984" defTabSz="366702" latinLnBrk="0">
      <a:defRPr sz="1381">
        <a:latin typeface="Lucida Grande"/>
        <a:ea typeface="Lucida Grande"/>
        <a:cs typeface="Lucida Grande"/>
        <a:sym typeface="Lucida Grande"/>
      </a:defRPr>
    </a:lvl3pPr>
    <a:lvl4pPr indent="430477" defTabSz="366702" latinLnBrk="0">
      <a:defRPr sz="1381">
        <a:latin typeface="Lucida Grande"/>
        <a:ea typeface="Lucida Grande"/>
        <a:cs typeface="Lucida Grande"/>
        <a:sym typeface="Lucida Grande"/>
      </a:defRPr>
    </a:lvl4pPr>
    <a:lvl5pPr indent="573969" defTabSz="366702" latinLnBrk="0">
      <a:defRPr sz="1381">
        <a:latin typeface="Lucida Grande"/>
        <a:ea typeface="Lucida Grande"/>
        <a:cs typeface="Lucida Grande"/>
        <a:sym typeface="Lucida Grande"/>
      </a:defRPr>
    </a:lvl5pPr>
    <a:lvl6pPr indent="717461" defTabSz="366702" latinLnBrk="0">
      <a:defRPr sz="1381">
        <a:latin typeface="Lucida Grande"/>
        <a:ea typeface="Lucida Grande"/>
        <a:cs typeface="Lucida Grande"/>
        <a:sym typeface="Lucida Grande"/>
      </a:defRPr>
    </a:lvl6pPr>
    <a:lvl7pPr indent="860953" defTabSz="366702" latinLnBrk="0">
      <a:defRPr sz="1381">
        <a:latin typeface="Lucida Grande"/>
        <a:ea typeface="Lucida Grande"/>
        <a:cs typeface="Lucida Grande"/>
        <a:sym typeface="Lucida Grande"/>
      </a:defRPr>
    </a:lvl7pPr>
    <a:lvl8pPr indent="1004446" defTabSz="366702" latinLnBrk="0">
      <a:defRPr sz="1381">
        <a:latin typeface="Lucida Grande"/>
        <a:ea typeface="Lucida Grande"/>
        <a:cs typeface="Lucida Grande"/>
        <a:sym typeface="Lucida Grande"/>
      </a:defRPr>
    </a:lvl8pPr>
    <a:lvl9pPr indent="1147938" defTabSz="366702" latinLnBrk="0">
      <a:defRPr sz="1381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8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8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8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7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74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7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8595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573A662-1000-FF49-B752-C578F446F712}"/>
              </a:ext>
            </a:extLst>
          </p:cNvPr>
          <p:cNvSpPr/>
          <p:nvPr/>
        </p:nvSpPr>
        <p:spPr>
          <a:xfrm>
            <a:off x="-1" y="4409694"/>
            <a:ext cx="9141619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 dirty="0"/>
          </a:p>
        </p:txBody>
      </p:sp>
      <p:grpSp>
        <p:nvGrpSpPr>
          <p:cNvPr id="89" name="Group 88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5C7CADC-3E61-B148-A21E-312B93FDBF4A}"/>
              </a:ext>
            </a:extLst>
          </p:cNvPr>
          <p:cNvSpPr/>
          <p:nvPr/>
        </p:nvSpPr>
        <p:spPr>
          <a:xfrm>
            <a:off x="-1" y="4409694"/>
            <a:ext cx="9141619" cy="733806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1556628"/>
            <a:ext cx="6509936" cy="1311547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2929700"/>
            <a:ext cx="6505070" cy="99194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5968604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E2C4A-A3BB-FF4F-940F-3582EAF1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36" y="4601675"/>
            <a:ext cx="2037696" cy="3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2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71804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A6F77-B83C-E843-ACE5-43DED6010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69" y="4595283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7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602107"/>
            <a:ext cx="2625898" cy="917474"/>
          </a:xfrm>
        </p:spPr>
        <p:txBody>
          <a:bodyPr lIns="91440" rIns="91440" bIns="0"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602107"/>
            <a:ext cx="4706276" cy="371290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1671638"/>
            <a:ext cx="2625898" cy="264337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26833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C82AC-492C-424A-B7DB-0DA6B35C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819" y="4594649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1770191"/>
            <a:ext cx="4332485" cy="883524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2658759"/>
            <a:ext cx="4332485" cy="955649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4456652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BE0E5-ED25-2E44-9859-031A7163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3" y="4601801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7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17056" y="0"/>
            <a:ext cx="6026944" cy="51435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95" y="339048"/>
            <a:ext cx="2496346" cy="1107776"/>
          </a:xfrm>
        </p:spPr>
        <p:txBody>
          <a:bodyPr lIns="91440" rIns="91440" bIns="0" anchor="b">
            <a:normAutofit/>
          </a:bodyPr>
          <a:lstStyle>
            <a:lvl1pPr algn="l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395" y="1594062"/>
            <a:ext cx="2496346" cy="2658389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BE0E5-ED25-2E44-9859-031A7163A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3" y="4601801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2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69544"/>
            <a:ext cx="4079545" cy="871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1141081"/>
            <a:ext cx="4079545" cy="306164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49" indent="0">
              <a:buNone/>
              <a:defRPr sz="675"/>
            </a:lvl2pPr>
            <a:lvl3pPr marL="514299" indent="0">
              <a:buNone/>
              <a:defRPr sz="563"/>
            </a:lvl3pPr>
            <a:lvl4pPr marL="771449" indent="0">
              <a:buNone/>
              <a:defRPr sz="506"/>
            </a:lvl4pPr>
            <a:lvl5pPr marL="1028599" indent="0">
              <a:buNone/>
              <a:defRPr sz="506"/>
            </a:lvl5pPr>
            <a:lvl6pPr marL="1285748" indent="0">
              <a:buNone/>
              <a:defRPr sz="506"/>
            </a:lvl6pPr>
            <a:lvl7pPr marL="1542898" indent="0">
              <a:buNone/>
              <a:defRPr sz="506"/>
            </a:lvl7pPr>
            <a:lvl8pPr marL="1800048" indent="0">
              <a:buNone/>
              <a:defRPr sz="506"/>
            </a:lvl8pPr>
            <a:lvl9pPr marL="2057197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6" y="4706753"/>
            <a:ext cx="2133600" cy="273844"/>
          </a:xfrm>
          <a:prstGeom prst="rect">
            <a:avLst/>
          </a:prstGeom>
        </p:spPr>
        <p:txBody>
          <a:bodyPr/>
          <a:lstStyle/>
          <a:p>
            <a:fld id="{F4CFEDBB-FF69-D84D-B042-52254BD7C087}" type="datetimeFigureOut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902" y="4706753"/>
            <a:ext cx="298449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7" y="4706753"/>
            <a:ext cx="990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956587" y="269544"/>
            <a:ext cx="3931920" cy="2003867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1A3C316-CC13-0D46-B9BE-88020229BB6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956587" y="2352491"/>
            <a:ext cx="1920240" cy="1979184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43A7B48-6579-874C-A596-D5732C43D19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968267" y="2352491"/>
            <a:ext cx="1920240" cy="1979184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904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69544"/>
            <a:ext cx="4079545" cy="871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1141081"/>
            <a:ext cx="4079545" cy="3032333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49" indent="0">
              <a:buNone/>
              <a:defRPr sz="675"/>
            </a:lvl2pPr>
            <a:lvl3pPr marL="514299" indent="0">
              <a:buNone/>
              <a:defRPr sz="563"/>
            </a:lvl3pPr>
            <a:lvl4pPr marL="771449" indent="0">
              <a:buNone/>
              <a:defRPr sz="506"/>
            </a:lvl4pPr>
            <a:lvl5pPr marL="1028599" indent="0">
              <a:buNone/>
              <a:defRPr sz="506"/>
            </a:lvl5pPr>
            <a:lvl6pPr marL="1285748" indent="0">
              <a:buNone/>
              <a:defRPr sz="506"/>
            </a:lvl6pPr>
            <a:lvl7pPr marL="1542898" indent="0">
              <a:buNone/>
              <a:defRPr sz="506"/>
            </a:lvl7pPr>
            <a:lvl8pPr marL="1800048" indent="0">
              <a:buNone/>
              <a:defRPr sz="506"/>
            </a:lvl8pPr>
            <a:lvl9pPr marL="2057197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6" y="4706753"/>
            <a:ext cx="2133600" cy="273844"/>
          </a:xfrm>
          <a:prstGeom prst="rect">
            <a:avLst/>
          </a:prstGeom>
        </p:spPr>
        <p:txBody>
          <a:bodyPr/>
          <a:lstStyle/>
          <a:p>
            <a:fld id="{F4CFEDBB-FF69-D84D-B042-52254BD7C087}" type="datetimeFigureOut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902" y="4706753"/>
            <a:ext cx="2984499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7" y="4706753"/>
            <a:ext cx="990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D7275BE-5C79-AA41-AC70-2B0CD978E6F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956587" y="269544"/>
            <a:ext cx="1920240" cy="1985141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585A77-710B-5645-A122-7FEA6594A4D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968267" y="269544"/>
            <a:ext cx="1920240" cy="1981410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B0DF75A-B7DF-AF41-A972-E44B9A6527E0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956587" y="2340808"/>
            <a:ext cx="1920240" cy="1943978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333898E-E6DB-8343-89F8-2052F1760B3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968267" y="2340808"/>
            <a:ext cx="1920240" cy="1943978"/>
          </a:xfrm>
          <a:ln w="3175">
            <a:solidFill>
              <a:srgbClr val="006633"/>
            </a:solidFill>
          </a:ln>
          <a:effectLst>
            <a:outerShdw blurRad="63500" sx="100500" sy="100500" algn="ctr" rotWithShape="0">
              <a:srgbClr val="006633">
                <a:alpha val="5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514299" rtl="0" eaLnBrk="1" latinLnBrk="0" hangingPunct="1">
              <a:spcBef>
                <a:spcPts val="112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49" indent="0">
              <a:buNone/>
              <a:defRPr sz="1575"/>
            </a:lvl2pPr>
            <a:lvl3pPr marL="514299" indent="0">
              <a:buNone/>
              <a:defRPr sz="1350"/>
            </a:lvl3pPr>
            <a:lvl4pPr marL="771449" indent="0">
              <a:buNone/>
              <a:defRPr sz="1125"/>
            </a:lvl4pPr>
            <a:lvl5pPr marL="1028599" indent="0">
              <a:buNone/>
              <a:defRPr sz="1125"/>
            </a:lvl5pPr>
            <a:lvl6pPr marL="1285748" indent="0">
              <a:buNone/>
              <a:defRPr sz="1125"/>
            </a:lvl6pPr>
            <a:lvl7pPr marL="1542898" indent="0">
              <a:buNone/>
              <a:defRPr sz="1125"/>
            </a:lvl7pPr>
            <a:lvl8pPr marL="1800048" indent="0">
              <a:buNone/>
              <a:defRPr sz="1125"/>
            </a:lvl8pPr>
            <a:lvl9pPr marL="2057197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60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294086" y="3571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4234" cy="1842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602389"/>
            <a:ext cx="4711405" cy="3936467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205681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58A09-D5F6-9F40-8D8E-36C45F37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13" y="4596263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1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0" y="1786"/>
            <a:ext cx="9438086" cy="513992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AE34A35-C0E2-7C4D-B059-C92D9DB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999" y="4595039"/>
            <a:ext cx="2038350" cy="3619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156866" cy="240030"/>
          </a:xfrm>
        </p:spPr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E8210-8C19-A94E-9FCB-F319B183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1" y="349598"/>
            <a:ext cx="7957708" cy="5414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AD5963-62FA-134F-82FA-1F648004FE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6750" y="1116807"/>
            <a:ext cx="7959329" cy="3021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508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16309"/>
            <a:ext cx="7876102" cy="521002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749" y="1017748"/>
            <a:ext cx="3886110" cy="316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55" y="1017748"/>
            <a:ext cx="3887617" cy="3167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53282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93AB9-8367-1D44-B75D-51DA0052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448" y="4595490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37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44532"/>
            <a:ext cx="9386888" cy="5192849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11" y="1556047"/>
            <a:ext cx="8024171" cy="1267043"/>
          </a:xfrm>
        </p:spPr>
        <p:txBody>
          <a:bodyPr bIns="0"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910" y="2885138"/>
            <a:ext cx="8024170" cy="1037828"/>
          </a:xfrm>
        </p:spPr>
        <p:txBody>
          <a:bodyPr tIns="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463C6-0974-BB4A-85C7-1C456A215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629" y="4596485"/>
            <a:ext cx="2038350" cy="3619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5858413" cy="24003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3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754752"/>
            <a:ext cx="2625621" cy="1852549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602391"/>
            <a:ext cx="4702193" cy="178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2754121"/>
            <a:ext cx="4704017" cy="1787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053282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93AB9-8367-1D44-B75D-51DA0052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448" y="4595490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1764310"/>
            <a:ext cx="2625621" cy="1845373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602389"/>
            <a:ext cx="4698816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116739"/>
            <a:ext cx="4698263" cy="127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2497679"/>
            <a:ext cx="469831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50" b="1" kern="1200" cap="all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3012029"/>
            <a:ext cx="4699191" cy="1278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BBCE78-AEAB-EB49-B714-B09C6FE2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052" y="4594554"/>
            <a:ext cx="2038350" cy="3619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6015590" cy="2400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36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50201"/>
            <a:ext cx="7870549" cy="603225"/>
          </a:xfrm>
        </p:spPr>
        <p:txBody>
          <a:bodyPr lIns="91440" tIns="91440" rIns="91440" bIns="9144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13" y="976475"/>
            <a:ext cx="3843401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70" y="1490824"/>
            <a:ext cx="3842949" cy="2730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19" y="976475"/>
            <a:ext cx="3842988" cy="51435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173" y="1490825"/>
            <a:ext cx="3843708" cy="2741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BBCE78-AEAB-EB49-B714-B09C6FE2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052" y="4594554"/>
            <a:ext cx="2038350" cy="3619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5" y="4670298"/>
            <a:ext cx="6015590" cy="2400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37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513992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1762444"/>
            <a:ext cx="2625897" cy="1842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504" y="4670298"/>
            <a:ext cx="6205681" cy="240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D6D3F-8D4A-9C4F-AA59-5B224C447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30" y="4597433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1768794"/>
            <a:ext cx="2624000" cy="1842364"/>
          </a:xfrm>
          <a:prstGeom prst="rect">
            <a:avLst/>
          </a:prstGeom>
        </p:spPr>
        <p:txBody>
          <a:bodyPr vert="horz" lIns="91440" tIns="228600" rIns="9144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596039"/>
            <a:ext cx="4462527" cy="3942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4670298"/>
            <a:ext cx="7941564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F154D-E9CD-E542-A380-393EB2EB001B}"/>
              </a:ext>
            </a:extLst>
          </p:cNvPr>
          <p:cNvSpPr/>
          <p:nvPr/>
        </p:nvSpPr>
        <p:spPr>
          <a:xfrm>
            <a:off x="0" y="4413250"/>
            <a:ext cx="9141618" cy="730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B2FE2-8C01-904A-B1AB-70BE97DD3CAE}"/>
              </a:ext>
            </a:extLst>
          </p:cNvPr>
          <p:cNvSpPr/>
          <p:nvPr/>
        </p:nvSpPr>
        <p:spPr>
          <a:xfrm>
            <a:off x="0" y="4413249"/>
            <a:ext cx="9141618" cy="733806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A9BDC9-546B-8D41-9CE0-EE704F8ADD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15150" y="4596007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all" spc="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C5EE8AC-AEFB-584F-B5C8-545D286762AC}"/>
              </a:ext>
            </a:extLst>
          </p:cNvPr>
          <p:cNvSpPr/>
          <p:nvPr/>
        </p:nvSpPr>
        <p:spPr>
          <a:xfrm>
            <a:off x="1191" y="3226391"/>
            <a:ext cx="9141618" cy="1184378"/>
          </a:xfrm>
          <a:prstGeom prst="rect">
            <a:avLst/>
          </a:pr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58C115-183A-554E-924D-B65172AAC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428" y="1504875"/>
            <a:ext cx="6509936" cy="1311547"/>
          </a:xfrm>
        </p:spPr>
        <p:txBody>
          <a:bodyPr>
            <a:normAutofit fontScale="90000"/>
          </a:bodyPr>
          <a:lstStyle/>
          <a:p>
            <a:r>
              <a:rPr lang="en-US" sz="2800" b="1" spc="300" dirty="0"/>
              <a:t>The UW-green Bay of The</a:t>
            </a:r>
            <a:br>
              <a:rPr lang="en-US" dirty="0"/>
            </a:br>
            <a:r>
              <a:rPr lang="en-US" sz="12800" spc="-300" dirty="0">
                <a:latin typeface="+mn-lt"/>
              </a:rPr>
              <a:t>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32EA8-B549-294F-B497-8A3AB3963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428" y="3408074"/>
            <a:ext cx="6505070" cy="812522"/>
          </a:xfrm>
        </p:spPr>
        <p:txBody>
          <a:bodyPr>
            <a:normAutofit/>
          </a:bodyPr>
          <a:lstStyle/>
          <a:p>
            <a:r>
              <a:rPr lang="en-US" dirty="0"/>
              <a:t>Your Name Here</a:t>
            </a:r>
            <a:br>
              <a:rPr lang="en-US" dirty="0"/>
            </a:br>
            <a:r>
              <a:rPr lang="en-US" dirty="0"/>
              <a:t>Name of Presentation Here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1B2FE2-8C01-904A-B1AB-70BE97DD3CAE}"/>
              </a:ext>
            </a:extLst>
          </p:cNvPr>
          <p:cNvSpPr/>
          <p:nvPr/>
        </p:nvSpPr>
        <p:spPr>
          <a:xfrm>
            <a:off x="1191" y="4409694"/>
            <a:ext cx="9141618" cy="733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endParaRPr lang="en-US" sz="565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9BDC9-546B-8D41-9CE0-EE704F8AD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4592452"/>
            <a:ext cx="20383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9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FDC0-6407-9941-AAAE-2CC336F0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3BB4-5691-D54E-A755-3829FBE1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88" y="426721"/>
            <a:ext cx="4706276" cy="3888296"/>
          </a:xfrm>
        </p:spPr>
        <p:txBody>
          <a:bodyPr/>
          <a:lstStyle/>
          <a:p>
            <a:r>
              <a:rPr lang="en-US" dirty="0">
                <a:latin typeface="+mj-lt"/>
              </a:rPr>
              <a:t>Bullet Point</a:t>
            </a:r>
            <a:br>
              <a:rPr lang="en-US" dirty="0">
                <a:latin typeface="+mj-lt"/>
              </a:rPr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r>
              <a:rPr lang="en-US" dirty="0">
                <a:latin typeface="+mj-lt"/>
              </a:rPr>
              <a:t>Bullet Point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b="1" dirty="0"/>
              <a:t>Bullet Point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r>
              <a:rPr lang="en-US" b="1" dirty="0"/>
              <a:t>Bullet Point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4DE19-5F49-644B-83EA-56F729EE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Presenter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231572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40A0BF-DEE9-4446-A1C7-27D82538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73" y="1762444"/>
            <a:ext cx="2782253" cy="1842332"/>
          </a:xfrm>
        </p:spPr>
        <p:txBody>
          <a:bodyPr/>
          <a:lstStyle/>
          <a:p>
            <a:r>
              <a:rPr lang="en-US" dirty="0"/>
              <a:t>YOUR HEADLINE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774AA-3CEF-FB40-9878-87356EC9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</a:t>
            </a:r>
          </a:p>
          <a:p>
            <a:r>
              <a:rPr lang="en-US" dirty="0"/>
              <a:t>Bullet Point</a:t>
            </a:r>
          </a:p>
          <a:p>
            <a:r>
              <a:rPr lang="en-US" dirty="0"/>
              <a:t>Bullet Point</a:t>
            </a:r>
          </a:p>
          <a:p>
            <a:r>
              <a:rPr lang="en-US" dirty="0"/>
              <a:t>Bullet Point</a:t>
            </a:r>
          </a:p>
          <a:p>
            <a:r>
              <a:rPr lang="en-US" dirty="0"/>
              <a:t>Bullet Point</a:t>
            </a:r>
          </a:p>
          <a:p>
            <a:r>
              <a:rPr lang="en-US" dirty="0"/>
              <a:t>Bullet Point</a:t>
            </a:r>
          </a:p>
          <a:p>
            <a:r>
              <a:rPr lang="en-US" dirty="0"/>
              <a:t>Bullet 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FB5B-37C5-CF47-9C45-BAE930F9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F4F37-5446-7340-9618-E6C6CE02A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of Wisconsin-Green Bay</a:t>
            </a:r>
          </a:p>
        </p:txBody>
      </p:sp>
    </p:spTree>
    <p:extLst>
      <p:ext uri="{BB962C8B-B14F-4D97-AF65-F5344CB8AC3E}">
        <p14:creationId xmlns:p14="http://schemas.microsoft.com/office/powerpoint/2010/main" val="210617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666750" y="1116807"/>
            <a:ext cx="4268971" cy="30218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+mj-lt"/>
              </a:rPr>
              <a:t>Subtitle: </a:t>
            </a: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</a:t>
            </a:r>
            <a:r>
              <a:rPr lang="en-US" sz="1000" dirty="0" err="1"/>
              <a:t>Curabitur</a:t>
            </a:r>
            <a:r>
              <a:rPr lang="en-US" sz="1000" dirty="0"/>
              <a:t> vitae pulvinar </a:t>
            </a:r>
            <a:r>
              <a:rPr lang="en-US" sz="1000" dirty="0" err="1"/>
              <a:t>metus</a:t>
            </a:r>
            <a:r>
              <a:rPr lang="en-US" sz="1000" dirty="0"/>
              <a:t>, ac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purus</a:t>
            </a:r>
            <a:r>
              <a:rPr lang="en-US" sz="1000" dirty="0"/>
              <a:t>. Sed </a:t>
            </a:r>
            <a:r>
              <a:rPr lang="en-US" sz="1000" dirty="0" err="1"/>
              <a:t>placerat</a:t>
            </a:r>
            <a:r>
              <a:rPr lang="en-US" sz="1000" dirty="0"/>
              <a:t> </a:t>
            </a:r>
            <a:r>
              <a:rPr lang="en-US" sz="1000" dirty="0" err="1"/>
              <a:t>quam</a:t>
            </a:r>
            <a:r>
              <a:rPr lang="en-US" sz="1000" dirty="0"/>
              <a:t> et lacinia </a:t>
            </a:r>
            <a:r>
              <a:rPr lang="en-US" sz="1000" dirty="0" err="1"/>
              <a:t>lobortis</a:t>
            </a:r>
            <a:r>
              <a:rPr lang="en-US" sz="1000" dirty="0"/>
              <a:t>. </a:t>
            </a:r>
            <a:r>
              <a:rPr lang="en-US" sz="1000" dirty="0" err="1"/>
              <a:t>Orci</a:t>
            </a:r>
            <a:r>
              <a:rPr lang="en-US" sz="1000" dirty="0"/>
              <a:t> </a:t>
            </a:r>
            <a:r>
              <a:rPr lang="en-US" sz="1000" dirty="0" err="1"/>
              <a:t>varius</a:t>
            </a:r>
            <a:r>
              <a:rPr lang="en-US" sz="1000" dirty="0"/>
              <a:t> </a:t>
            </a:r>
            <a:r>
              <a:rPr lang="en-US" sz="1000" dirty="0" err="1"/>
              <a:t>natoque</a:t>
            </a:r>
            <a:r>
              <a:rPr lang="en-US" sz="1000" dirty="0"/>
              <a:t> </a:t>
            </a:r>
            <a:r>
              <a:rPr lang="en-US" sz="1000" dirty="0" err="1"/>
              <a:t>penatibus</a:t>
            </a:r>
            <a:r>
              <a:rPr lang="en-US" sz="1000" dirty="0"/>
              <a:t> et </a:t>
            </a:r>
            <a:r>
              <a:rPr lang="en-US" sz="1000" dirty="0" err="1"/>
              <a:t>magnis</a:t>
            </a:r>
            <a:r>
              <a:rPr lang="en-US" sz="1000" dirty="0"/>
              <a:t> dis parturient </a:t>
            </a:r>
            <a:r>
              <a:rPr lang="en-US" sz="1000" dirty="0" err="1"/>
              <a:t>montes</a:t>
            </a:r>
            <a:r>
              <a:rPr lang="en-US" sz="1000" dirty="0"/>
              <a:t>, </a:t>
            </a:r>
            <a:r>
              <a:rPr lang="en-US" sz="1000" dirty="0" err="1"/>
              <a:t>nascetur</a:t>
            </a:r>
            <a:r>
              <a:rPr lang="en-US" sz="1000" dirty="0"/>
              <a:t> </a:t>
            </a:r>
            <a:r>
              <a:rPr lang="en-US" sz="1000" dirty="0" err="1"/>
              <a:t>ridiculus</a:t>
            </a:r>
            <a:r>
              <a:rPr lang="en-US" sz="1000" dirty="0"/>
              <a:t> mus. </a:t>
            </a:r>
            <a:r>
              <a:rPr lang="en-US" sz="1000" dirty="0" err="1"/>
              <a:t>Phasellus</a:t>
            </a:r>
            <a:r>
              <a:rPr lang="en-US" sz="1000" dirty="0"/>
              <a:t> non ante </a:t>
            </a:r>
            <a:r>
              <a:rPr lang="en-US" sz="1000" dirty="0" err="1"/>
              <a:t>lectus</a:t>
            </a:r>
            <a:r>
              <a:rPr lang="en-US" sz="1000" dirty="0"/>
              <a:t>. Cras </a:t>
            </a:r>
            <a:r>
              <a:rPr lang="en-US" sz="1000" dirty="0" err="1"/>
              <a:t>molestie</a:t>
            </a:r>
            <a:r>
              <a:rPr lang="en-US" sz="1000" dirty="0"/>
              <a:t>, </a:t>
            </a:r>
            <a:r>
              <a:rPr lang="en-US" sz="1000" dirty="0" err="1"/>
              <a:t>leo</a:t>
            </a:r>
            <a:r>
              <a:rPr lang="en-US" sz="1000" dirty="0"/>
              <a:t> vel </a:t>
            </a:r>
            <a:r>
              <a:rPr lang="en-US" sz="1000" dirty="0" err="1"/>
              <a:t>rutrum</a:t>
            </a:r>
            <a:r>
              <a:rPr lang="en-US" sz="1000" dirty="0"/>
              <a:t> </a:t>
            </a:r>
            <a:r>
              <a:rPr lang="en-US" sz="1000" dirty="0" err="1"/>
              <a:t>sodales</a:t>
            </a:r>
            <a:r>
              <a:rPr lang="en-US" sz="1000" dirty="0"/>
              <a:t>, </a:t>
            </a:r>
            <a:r>
              <a:rPr lang="en-US" sz="1000" dirty="0" err="1"/>
              <a:t>est</a:t>
            </a:r>
            <a:r>
              <a:rPr lang="en-US" sz="1000" dirty="0"/>
              <a:t> </a:t>
            </a:r>
            <a:r>
              <a:rPr lang="en-US" sz="1000" dirty="0" err="1"/>
              <a:t>enim</a:t>
            </a:r>
            <a:r>
              <a:rPr lang="en-US" sz="1000" dirty="0"/>
              <a:t> </a:t>
            </a:r>
            <a:r>
              <a:rPr lang="en-US" sz="1000" dirty="0" err="1"/>
              <a:t>tristique</a:t>
            </a:r>
            <a:r>
              <a:rPr lang="en-US" sz="1000" dirty="0"/>
              <a:t> mi, et lacinia </a:t>
            </a:r>
            <a:r>
              <a:rPr lang="en-US" sz="1000" dirty="0" err="1"/>
              <a:t>sem</a:t>
            </a:r>
            <a:r>
              <a:rPr lang="en-US" sz="1000" dirty="0"/>
              <a:t> nisi sed libero. </a:t>
            </a:r>
            <a:r>
              <a:rPr lang="en-US" sz="1000" dirty="0" err="1"/>
              <a:t>Etiam</a:t>
            </a:r>
            <a:r>
              <a:rPr lang="en-US" sz="1000" dirty="0"/>
              <a:t> </a:t>
            </a:r>
            <a:r>
              <a:rPr lang="en-US" sz="1000" dirty="0" err="1"/>
              <a:t>ut</a:t>
            </a:r>
            <a:r>
              <a:rPr lang="en-US" sz="1000" dirty="0"/>
              <a:t> libero </a:t>
            </a:r>
            <a:r>
              <a:rPr lang="en-US" sz="1000" dirty="0" err="1"/>
              <a:t>aliquam</a:t>
            </a:r>
            <a:r>
              <a:rPr lang="en-US" sz="1000" dirty="0"/>
              <a:t>, </a:t>
            </a:r>
            <a:r>
              <a:rPr lang="en-US" sz="1000" dirty="0" err="1"/>
              <a:t>sodales</a:t>
            </a:r>
            <a:r>
              <a:rPr lang="en-US" sz="1000" dirty="0"/>
              <a:t> </a:t>
            </a:r>
            <a:r>
              <a:rPr lang="en-US" sz="1000" dirty="0" err="1"/>
              <a:t>urna</a:t>
            </a:r>
            <a:r>
              <a:rPr lang="en-US" sz="1000" dirty="0"/>
              <a:t> </a:t>
            </a:r>
            <a:r>
              <a:rPr lang="en-US" sz="1000" dirty="0" err="1"/>
              <a:t>ut</a:t>
            </a:r>
            <a:r>
              <a:rPr lang="en-US" sz="1000" dirty="0"/>
              <a:t>, </a:t>
            </a:r>
            <a:r>
              <a:rPr lang="en-US" sz="1000" dirty="0" err="1"/>
              <a:t>hendrerit</a:t>
            </a:r>
            <a:r>
              <a:rPr lang="en-US" sz="1000" dirty="0"/>
              <a:t> </a:t>
            </a:r>
            <a:r>
              <a:rPr lang="en-US" sz="1000" dirty="0" err="1"/>
              <a:t>odio</a:t>
            </a:r>
            <a:r>
              <a:rPr lang="en-US" sz="1000" dirty="0"/>
              <a:t>. </a:t>
            </a:r>
            <a:r>
              <a:rPr lang="en-US" sz="1000" dirty="0" err="1"/>
              <a:t>Nullam</a:t>
            </a:r>
            <a:r>
              <a:rPr lang="en-US" sz="1000" dirty="0"/>
              <a:t> </a:t>
            </a:r>
            <a:r>
              <a:rPr lang="en-US" sz="1000" dirty="0" err="1"/>
              <a:t>odio</a:t>
            </a:r>
            <a:r>
              <a:rPr lang="en-US" sz="1000" dirty="0"/>
              <a:t> dolor, </a:t>
            </a:r>
            <a:r>
              <a:rPr lang="en-US" sz="1000" dirty="0" err="1"/>
              <a:t>sollicitudin</a:t>
            </a:r>
            <a:r>
              <a:rPr lang="en-US" sz="1000" dirty="0"/>
              <a:t> in </a:t>
            </a:r>
            <a:r>
              <a:rPr lang="en-US" sz="1000" dirty="0" err="1"/>
              <a:t>ullamcorper</a:t>
            </a:r>
            <a:r>
              <a:rPr lang="en-US" sz="1000" dirty="0"/>
              <a:t> vitae, gravida sed ipsum. </a:t>
            </a:r>
          </a:p>
          <a:p>
            <a:pPr marL="0" indent="0">
              <a:buNone/>
            </a:pPr>
            <a:r>
              <a:rPr lang="en-US" sz="1000" dirty="0" err="1"/>
              <a:t>Donec</a:t>
            </a:r>
            <a:r>
              <a:rPr lang="en-US" sz="1000" dirty="0"/>
              <a:t> </a:t>
            </a:r>
            <a:r>
              <a:rPr lang="en-US" sz="1000" dirty="0" err="1"/>
              <a:t>pretium</a:t>
            </a:r>
            <a:r>
              <a:rPr lang="en-US" sz="1000" dirty="0"/>
              <a:t> </a:t>
            </a:r>
            <a:r>
              <a:rPr lang="en-US" sz="1000" dirty="0" err="1"/>
              <a:t>aliquet</a:t>
            </a:r>
            <a:r>
              <a:rPr lang="en-US" sz="1000" dirty="0"/>
              <a:t> </a:t>
            </a:r>
            <a:r>
              <a:rPr lang="en-US" sz="1000" dirty="0" err="1"/>
              <a:t>lobortis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</a:t>
            </a:r>
            <a:r>
              <a:rPr lang="en-US" sz="1000" dirty="0" err="1"/>
              <a:t>accumsan</a:t>
            </a:r>
            <a:r>
              <a:rPr lang="en-US" sz="1000" dirty="0"/>
              <a:t> </a:t>
            </a:r>
            <a:r>
              <a:rPr lang="en-US" sz="1000" dirty="0" err="1"/>
              <a:t>nec</a:t>
            </a:r>
            <a:r>
              <a:rPr lang="en-US" sz="1000" dirty="0"/>
              <a:t> libero at </a:t>
            </a:r>
            <a:r>
              <a:rPr lang="en-US" sz="1000" dirty="0" err="1"/>
              <a:t>tristique</a:t>
            </a:r>
            <a:r>
              <a:rPr lang="en-US" sz="1000" dirty="0"/>
              <a:t>. Vestibulum vel </a:t>
            </a:r>
            <a:r>
              <a:rPr lang="en-US" sz="1000" dirty="0" err="1"/>
              <a:t>hendrerit</a:t>
            </a:r>
            <a:r>
              <a:rPr lang="en-US" sz="1000" dirty="0"/>
              <a:t> </a:t>
            </a:r>
            <a:r>
              <a:rPr lang="en-US" sz="1000" dirty="0" err="1"/>
              <a:t>sapien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</a:t>
            </a:r>
            <a:r>
              <a:rPr lang="en-US" sz="1000" dirty="0" err="1"/>
              <a:t>eleifend</a:t>
            </a:r>
            <a:r>
              <a:rPr lang="en-US" sz="1000" dirty="0"/>
              <a:t> </a:t>
            </a:r>
            <a:r>
              <a:rPr lang="en-US" sz="1000" dirty="0" err="1"/>
              <a:t>sapien</a:t>
            </a:r>
            <a:r>
              <a:rPr lang="en-US" sz="1000" dirty="0"/>
              <a:t>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aliquet</a:t>
            </a:r>
            <a:r>
              <a:rPr lang="en-US" sz="1000" dirty="0"/>
              <a:t> </a:t>
            </a:r>
            <a:r>
              <a:rPr lang="en-US" sz="1000" dirty="0" err="1"/>
              <a:t>porttitor</a:t>
            </a:r>
            <a:r>
              <a:rPr lang="en-US" sz="1000" dirty="0"/>
              <a:t>. Sed </a:t>
            </a:r>
            <a:r>
              <a:rPr lang="en-US" sz="1000" dirty="0" err="1"/>
              <a:t>sagittis</a:t>
            </a:r>
            <a:r>
              <a:rPr lang="en-US" sz="1000" dirty="0"/>
              <a:t> ligula sed </a:t>
            </a:r>
            <a:r>
              <a:rPr lang="en-US" sz="1000" dirty="0" err="1"/>
              <a:t>nisl</a:t>
            </a:r>
            <a:r>
              <a:rPr lang="en-US" sz="1000" dirty="0"/>
              <a:t> </a:t>
            </a:r>
            <a:r>
              <a:rPr lang="en-US" sz="1000" dirty="0" err="1"/>
              <a:t>aliquam</a:t>
            </a:r>
            <a:r>
              <a:rPr lang="en-US" sz="1000" dirty="0"/>
              <a:t> </a:t>
            </a:r>
            <a:r>
              <a:rPr lang="en-US" sz="1000" dirty="0" err="1"/>
              <a:t>pellentesque</a:t>
            </a:r>
            <a:r>
              <a:rPr lang="en-US" sz="1000" dirty="0"/>
              <a:t>. In cursus a </a:t>
            </a:r>
            <a:r>
              <a:rPr lang="en-US" sz="1000" dirty="0" err="1"/>
              <a:t>neque</a:t>
            </a:r>
            <a:r>
              <a:rPr lang="en-US" sz="1000" dirty="0"/>
              <a:t> vel </a:t>
            </a:r>
            <a:r>
              <a:rPr lang="en-US" sz="1000" dirty="0" err="1"/>
              <a:t>finibus</a:t>
            </a:r>
            <a:r>
              <a:rPr lang="en-US" sz="1000" dirty="0"/>
              <a:t>. </a:t>
            </a:r>
            <a:r>
              <a:rPr lang="en-US" sz="1000" dirty="0" err="1"/>
              <a:t>Pellentesque</a:t>
            </a:r>
            <a:r>
              <a:rPr lang="en-US" sz="1000" dirty="0"/>
              <a:t> </a:t>
            </a:r>
            <a:r>
              <a:rPr lang="en-US" sz="1000" dirty="0" err="1"/>
              <a:t>sagittis</a:t>
            </a:r>
            <a:r>
              <a:rPr lang="en-US" sz="1000" dirty="0"/>
              <a:t> </a:t>
            </a:r>
            <a:r>
              <a:rPr lang="en-US" sz="1000" dirty="0" err="1"/>
              <a:t>augue</a:t>
            </a:r>
            <a:r>
              <a:rPr lang="en-US" sz="1000" dirty="0"/>
              <a:t> vel dolor dictum, </a:t>
            </a:r>
            <a:r>
              <a:rPr lang="en-US" sz="1000" dirty="0" err="1"/>
              <a:t>eget</a:t>
            </a:r>
            <a:r>
              <a:rPr lang="en-US" sz="1000" dirty="0"/>
              <a:t> </a:t>
            </a:r>
            <a:r>
              <a:rPr lang="en-US" sz="1000" dirty="0" err="1"/>
              <a:t>aliquet</a:t>
            </a:r>
            <a:r>
              <a:rPr lang="en-US" sz="1000" dirty="0"/>
              <a:t> </a:t>
            </a:r>
            <a:r>
              <a:rPr lang="en-US" sz="1000" dirty="0" err="1"/>
              <a:t>urna</a:t>
            </a:r>
            <a:r>
              <a:rPr lang="en-US" sz="1000" dirty="0"/>
              <a:t> </a:t>
            </a:r>
            <a:r>
              <a:rPr lang="en-US" sz="1000" dirty="0" err="1"/>
              <a:t>eleifend</a:t>
            </a:r>
            <a:r>
              <a:rPr lang="en-US" sz="1000" dirty="0"/>
              <a:t>. </a:t>
            </a:r>
            <a:r>
              <a:rPr lang="en-US" sz="1000" dirty="0" err="1"/>
              <a:t>Praesent</a:t>
            </a:r>
            <a:r>
              <a:rPr lang="en-US" sz="1000" dirty="0"/>
              <a:t> at </a:t>
            </a:r>
            <a:r>
              <a:rPr lang="en-US" sz="1000" dirty="0" err="1"/>
              <a:t>quam</a:t>
            </a:r>
            <a:r>
              <a:rPr lang="en-US" sz="1000" dirty="0"/>
              <a:t> </a:t>
            </a:r>
            <a:r>
              <a:rPr lang="en-US" sz="1000" dirty="0" err="1"/>
              <a:t>nunc</a:t>
            </a:r>
            <a:r>
              <a:rPr lang="en-US" sz="1000" dirty="0"/>
              <a:t>. Ut </a:t>
            </a:r>
            <a:r>
              <a:rPr lang="en-US" sz="1000" dirty="0" err="1"/>
              <a:t>feugiat</a:t>
            </a:r>
            <a:r>
              <a:rPr lang="en-US" sz="1000" dirty="0"/>
              <a:t> </a:t>
            </a:r>
            <a:r>
              <a:rPr lang="en-US" sz="1000" dirty="0" err="1"/>
              <a:t>faucibus</a:t>
            </a:r>
            <a:r>
              <a:rPr lang="en-US" sz="1000" dirty="0"/>
              <a:t> </a:t>
            </a:r>
            <a:r>
              <a:rPr lang="en-US" sz="1000" dirty="0" err="1"/>
              <a:t>turpis</a:t>
            </a:r>
            <a:r>
              <a:rPr lang="en-US" sz="1000" dirty="0"/>
              <a:t> non </a:t>
            </a:r>
            <a:r>
              <a:rPr lang="en-US" sz="1000" dirty="0" err="1"/>
              <a:t>imperdiet</a:t>
            </a:r>
            <a:r>
              <a:rPr lang="en-US" sz="1000" dirty="0"/>
              <a:t>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3D9B1D-760A-7343-8144-AF97EE08F282}"/>
              </a:ext>
            </a:extLst>
          </p:cNvPr>
          <p:cNvSpPr txBox="1">
            <a:spLocks/>
          </p:cNvSpPr>
          <p:nvPr/>
        </p:nvSpPr>
        <p:spPr>
          <a:xfrm>
            <a:off x="4935721" y="1116807"/>
            <a:ext cx="2278469" cy="3021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j-lt"/>
              </a:rPr>
              <a:t>Subtitle: </a:t>
            </a:r>
            <a:r>
              <a:rPr lang="en-US" sz="1000" dirty="0" err="1"/>
              <a:t>Suspendisse</a:t>
            </a:r>
            <a:r>
              <a:rPr lang="en-US" sz="1000" dirty="0"/>
              <a:t> </a:t>
            </a:r>
            <a:r>
              <a:rPr lang="en-US" sz="1000" dirty="0" err="1"/>
              <a:t>posuere</a:t>
            </a:r>
            <a:r>
              <a:rPr lang="en-US" sz="1000" dirty="0"/>
              <a:t> id ex a </a:t>
            </a:r>
            <a:r>
              <a:rPr lang="en-US" sz="1000" dirty="0" err="1"/>
              <a:t>mollis</a:t>
            </a:r>
            <a:r>
              <a:rPr lang="en-US" sz="1000" dirty="0"/>
              <a:t>. Vestibulum id </a:t>
            </a:r>
            <a:r>
              <a:rPr lang="en-US" sz="1000" dirty="0" err="1"/>
              <a:t>erat</a:t>
            </a:r>
            <a:r>
              <a:rPr lang="en-US" sz="1000" dirty="0"/>
              <a:t> a diam </a:t>
            </a:r>
            <a:r>
              <a:rPr lang="en-US" sz="1000" dirty="0" err="1"/>
              <a:t>sollicitudin</a:t>
            </a:r>
            <a:r>
              <a:rPr lang="en-US" sz="1000" dirty="0"/>
              <a:t> </a:t>
            </a:r>
            <a:r>
              <a:rPr lang="en-US" sz="1000" dirty="0" err="1"/>
              <a:t>condimentum</a:t>
            </a:r>
            <a:r>
              <a:rPr lang="en-US" sz="1000" dirty="0"/>
              <a:t>. Nam porta, </a:t>
            </a:r>
            <a:r>
              <a:rPr lang="en-US" sz="1000" dirty="0" err="1"/>
              <a:t>tellus</a:t>
            </a:r>
            <a:r>
              <a:rPr lang="en-US" sz="1000" dirty="0"/>
              <a:t> </a:t>
            </a:r>
            <a:r>
              <a:rPr lang="en-US" sz="1000" dirty="0" err="1"/>
              <a:t>egestas</a:t>
            </a:r>
            <a:r>
              <a:rPr lang="en-US" sz="1000" dirty="0"/>
              <a:t> </a:t>
            </a:r>
            <a:r>
              <a:rPr lang="en-US" sz="1000" dirty="0" err="1"/>
              <a:t>tincidunt</a:t>
            </a:r>
            <a:r>
              <a:rPr lang="en-US" sz="1000" dirty="0"/>
              <a:t> </a:t>
            </a:r>
            <a:r>
              <a:rPr lang="en-US" sz="1000" dirty="0" err="1"/>
              <a:t>malesuada</a:t>
            </a:r>
            <a:r>
              <a:rPr lang="en-US" sz="1000" dirty="0"/>
              <a:t>, diam ante </a:t>
            </a:r>
            <a:r>
              <a:rPr lang="en-US" sz="1000" dirty="0" err="1"/>
              <a:t>molestie</a:t>
            </a:r>
            <a:r>
              <a:rPr lang="en-US" sz="1000" dirty="0"/>
              <a:t> </a:t>
            </a:r>
            <a:r>
              <a:rPr lang="en-US" sz="1000" dirty="0" err="1"/>
              <a:t>purus</a:t>
            </a:r>
            <a:r>
              <a:rPr lang="en-US" sz="1000" dirty="0"/>
              <a:t>, </a:t>
            </a:r>
            <a:r>
              <a:rPr lang="en-US" sz="1000" dirty="0" err="1"/>
              <a:t>eu</a:t>
            </a:r>
            <a:r>
              <a:rPr lang="en-US" sz="1000" dirty="0"/>
              <a:t> fermentum ex </a:t>
            </a:r>
            <a:r>
              <a:rPr lang="en-US" sz="1000" dirty="0" err="1"/>
              <a:t>quam</a:t>
            </a:r>
            <a:r>
              <a:rPr lang="en-US" sz="1000" dirty="0"/>
              <a:t> at </a:t>
            </a:r>
            <a:r>
              <a:rPr lang="en-US" sz="1000" dirty="0" err="1"/>
              <a:t>risus</a:t>
            </a:r>
            <a:r>
              <a:rPr lang="en-US" sz="1000" dirty="0"/>
              <a:t>. </a:t>
            </a:r>
            <a:r>
              <a:rPr lang="en-US" sz="1000" dirty="0" err="1"/>
              <a:t>Donec</a:t>
            </a:r>
            <a:r>
              <a:rPr lang="en-US" sz="1000" dirty="0"/>
              <a:t> </a:t>
            </a:r>
            <a:r>
              <a:rPr lang="en-US" sz="1000" dirty="0" err="1"/>
              <a:t>accumsan</a:t>
            </a:r>
            <a:r>
              <a:rPr lang="en-US" sz="1000" dirty="0"/>
              <a:t> </a:t>
            </a:r>
            <a:r>
              <a:rPr lang="en-US" sz="1000" dirty="0" err="1"/>
              <a:t>erat</a:t>
            </a:r>
            <a:r>
              <a:rPr lang="en-US" sz="1000" dirty="0"/>
              <a:t> </a:t>
            </a:r>
            <a:r>
              <a:rPr lang="en-US" sz="1000" dirty="0" err="1"/>
              <a:t>quis</a:t>
            </a:r>
            <a:r>
              <a:rPr lang="en-US" sz="1000" dirty="0"/>
              <a:t> </a:t>
            </a:r>
            <a:r>
              <a:rPr lang="en-US" sz="1000" dirty="0" err="1"/>
              <a:t>euismod</a:t>
            </a:r>
            <a:r>
              <a:rPr lang="en-US" sz="1000" dirty="0"/>
              <a:t> </a:t>
            </a:r>
            <a:r>
              <a:rPr lang="en-US" sz="1000" dirty="0" err="1"/>
              <a:t>blandit</a:t>
            </a:r>
            <a:r>
              <a:rPr lang="en-US" sz="1000" dirty="0"/>
              <a:t>. Vestibulum a </a:t>
            </a:r>
            <a:r>
              <a:rPr lang="en-US" sz="1000" dirty="0" err="1"/>
              <a:t>dapibus</a:t>
            </a:r>
            <a:r>
              <a:rPr lang="en-US" sz="1000" dirty="0"/>
              <a:t> </a:t>
            </a:r>
            <a:r>
              <a:rPr lang="en-US" sz="1000" dirty="0" err="1"/>
              <a:t>quam</a:t>
            </a:r>
            <a:r>
              <a:rPr lang="en-US" sz="1000" dirty="0"/>
              <a:t>. </a:t>
            </a:r>
            <a:r>
              <a:rPr lang="en-US" sz="1000" dirty="0" err="1"/>
              <a:t>Etiam</a:t>
            </a:r>
            <a:r>
              <a:rPr lang="en-US" sz="1000" dirty="0"/>
              <a:t> id </a:t>
            </a:r>
            <a:r>
              <a:rPr lang="en-US" sz="1000" dirty="0" err="1"/>
              <a:t>mauris</a:t>
            </a:r>
            <a:r>
              <a:rPr lang="en-US" sz="1000" dirty="0"/>
              <a:t> </a:t>
            </a:r>
            <a:r>
              <a:rPr lang="en-US" sz="1000" dirty="0" err="1"/>
              <a:t>sapien</a:t>
            </a:r>
            <a:r>
              <a:rPr lang="en-US" sz="1000" dirty="0"/>
              <a:t>. Nam </a:t>
            </a:r>
            <a:r>
              <a:rPr lang="en-US" sz="1000" dirty="0" err="1"/>
              <a:t>ornare</a:t>
            </a:r>
            <a:r>
              <a:rPr lang="en-US" sz="1000" dirty="0"/>
              <a:t> </a:t>
            </a:r>
            <a:r>
              <a:rPr lang="en-US" sz="1000" dirty="0" err="1"/>
              <a:t>felis</a:t>
            </a:r>
            <a:r>
              <a:rPr lang="en-US" sz="1000" dirty="0"/>
              <a:t> sit </a:t>
            </a:r>
            <a:r>
              <a:rPr lang="en-US" sz="1000" dirty="0" err="1"/>
              <a:t>amet</a:t>
            </a:r>
            <a:r>
              <a:rPr lang="en-US" sz="1000" dirty="0"/>
              <a:t> </a:t>
            </a:r>
            <a:r>
              <a:rPr lang="en-US" sz="1000" dirty="0" err="1"/>
              <a:t>nulla</a:t>
            </a:r>
            <a:r>
              <a:rPr lang="en-US" sz="1000" dirty="0"/>
              <a:t> gravida, </a:t>
            </a:r>
            <a:r>
              <a:rPr lang="en-US" sz="1000" dirty="0" err="1"/>
              <a:t>ut</a:t>
            </a:r>
            <a:r>
              <a:rPr lang="en-US" sz="1000" dirty="0"/>
              <a:t> </a:t>
            </a:r>
            <a:r>
              <a:rPr lang="en-US" sz="1000" dirty="0" err="1"/>
              <a:t>iaculis</a:t>
            </a:r>
            <a:r>
              <a:rPr lang="en-US" sz="1000" dirty="0"/>
              <a:t> </a:t>
            </a:r>
            <a:r>
              <a:rPr lang="en-US" sz="1000" dirty="0" err="1"/>
              <a:t>risus</a:t>
            </a:r>
            <a:r>
              <a:rPr lang="en-US" sz="1000" dirty="0"/>
              <a:t> </a:t>
            </a:r>
            <a:r>
              <a:rPr lang="en-US" sz="1000" dirty="0" err="1"/>
              <a:t>vehicula</a:t>
            </a:r>
            <a:r>
              <a:rPr lang="en-US" sz="1000" dirty="0"/>
              <a:t>. </a:t>
            </a:r>
            <a:r>
              <a:rPr lang="en-US" sz="1000" dirty="0" err="1"/>
              <a:t>Phasellus</a:t>
            </a:r>
            <a:r>
              <a:rPr lang="en-US" sz="1000" dirty="0"/>
              <a:t> </a:t>
            </a:r>
            <a:r>
              <a:rPr lang="en-US" sz="1000" dirty="0" err="1"/>
              <a:t>viverra</a:t>
            </a:r>
            <a:r>
              <a:rPr lang="en-US" sz="1000" dirty="0"/>
              <a:t> dui at </a:t>
            </a:r>
            <a:r>
              <a:rPr lang="en-US" sz="1000" dirty="0" err="1"/>
              <a:t>ullamcorper</a:t>
            </a:r>
            <a:r>
              <a:rPr lang="en-US" sz="1000" dirty="0"/>
              <a:t> </a:t>
            </a:r>
            <a:r>
              <a:rPr lang="en-US" sz="1000" dirty="0" err="1"/>
              <a:t>imperdiet</a:t>
            </a:r>
            <a:r>
              <a:rPr lang="en-US" sz="1000" dirty="0"/>
              <a:t>. </a:t>
            </a:r>
            <a:r>
              <a:rPr lang="en-US" sz="1000" dirty="0" err="1"/>
              <a:t>Vivamus</a:t>
            </a:r>
            <a:r>
              <a:rPr lang="en-US" sz="1000" dirty="0"/>
              <a:t> non </a:t>
            </a:r>
            <a:r>
              <a:rPr lang="en-US" sz="1000" dirty="0" err="1"/>
              <a:t>eros</a:t>
            </a:r>
            <a:r>
              <a:rPr lang="en-US" sz="1000" dirty="0"/>
              <a:t> </a:t>
            </a:r>
            <a:r>
              <a:rPr lang="en-US" sz="1000" dirty="0" err="1"/>
              <a:t>nibh</a:t>
            </a:r>
            <a:r>
              <a:rPr lang="en-US" sz="1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738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387192"/>
            <a:ext cx="7957708" cy="541436"/>
          </a:xfrm>
        </p:spPr>
        <p:txBody>
          <a:bodyPr>
            <a:normAutofit fontScale="90000"/>
          </a:bodyPr>
          <a:lstStyle/>
          <a:p>
            <a:r>
              <a:rPr lang="en-US" dirty="0"/>
              <a:t>Quote here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8BCC156-5CA2-AE4D-BC5F-EAF49B233F6C}"/>
              </a:ext>
            </a:extLst>
          </p:cNvPr>
          <p:cNvSpPr txBox="1"/>
          <p:nvPr/>
        </p:nvSpPr>
        <p:spPr>
          <a:xfrm>
            <a:off x="666750" y="4670791"/>
            <a:ext cx="5474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5739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3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143492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286984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430477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573969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717461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860953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1004446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1147938" algn="l" defTabSz="28698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5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Source:</a:t>
            </a:r>
          </a:p>
        </p:txBody>
      </p:sp>
      <p:pic>
        <p:nvPicPr>
          <p:cNvPr id="10" name="Graphic 9" descr="Open quotation mark">
            <a:extLst>
              <a:ext uri="{FF2B5EF4-FFF2-40B4-BE49-F238E27FC236}">
                <a16:creationId xmlns:a16="http://schemas.microsoft.com/office/drawing/2014/main" id="{BA74D343-4EB3-F24A-991D-9466D61D8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9372" y="349598"/>
            <a:ext cx="1721281" cy="1721281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0D357A4E-978A-0D4C-9C59-7F70FC545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8939" y="2850299"/>
            <a:ext cx="1721281" cy="1721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CFA8B2-7FB7-458A-B6E6-04298065C6AD}"/>
              </a:ext>
            </a:extLst>
          </p:cNvPr>
          <p:cNvSpPr txBox="1"/>
          <p:nvPr/>
        </p:nvSpPr>
        <p:spPr>
          <a:xfrm>
            <a:off x="1188720" y="1210238"/>
            <a:ext cx="6408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Donec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augue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quis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augue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accumsan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iaculis</a:t>
            </a:r>
            <a:r>
              <a:rPr lang="en-US" sz="2800" dirty="0">
                <a:latin typeface="+mn-lt"/>
              </a:rPr>
              <a:t>. </a:t>
            </a:r>
            <a:r>
              <a:rPr lang="en-US" sz="2800" dirty="0" err="1">
                <a:latin typeface="+mn-lt"/>
              </a:rPr>
              <a:t>Quisque</a:t>
            </a:r>
            <a:r>
              <a:rPr lang="en-US" sz="2800" dirty="0">
                <a:latin typeface="+mn-lt"/>
              </a:rPr>
              <a:t> at tempus </a:t>
            </a:r>
            <a:r>
              <a:rPr lang="en-US" sz="2800" dirty="0" err="1">
                <a:latin typeface="+mn-lt"/>
              </a:rPr>
              <a:t>orci</a:t>
            </a:r>
            <a:r>
              <a:rPr lang="en-US" sz="2800" dirty="0">
                <a:latin typeface="+mn-lt"/>
              </a:rPr>
              <a:t>. Sed maximus mi </a:t>
            </a:r>
            <a:r>
              <a:rPr lang="en-US" sz="2800" dirty="0" err="1">
                <a:latin typeface="+mn-lt"/>
              </a:rPr>
              <a:t>est</a:t>
            </a:r>
            <a:r>
              <a:rPr lang="en-US" sz="2800" dirty="0">
                <a:latin typeface="+mn-lt"/>
              </a:rPr>
              <a:t>, id pulvinar </a:t>
            </a:r>
            <a:r>
              <a:rPr lang="en-US" sz="2800" dirty="0" err="1">
                <a:latin typeface="+mn-lt"/>
              </a:rPr>
              <a:t>leo</a:t>
            </a:r>
            <a:r>
              <a:rPr lang="en-US" sz="2800" dirty="0">
                <a:latin typeface="+mn-lt"/>
              </a:rPr>
              <a:t> fermentum id. </a:t>
            </a:r>
            <a:r>
              <a:rPr lang="en-US" sz="2800" b="1" dirty="0">
                <a:latin typeface="+mn-lt"/>
              </a:rPr>
              <a:t>Duis </a:t>
            </a:r>
            <a:r>
              <a:rPr lang="en-US" sz="2800" b="1" dirty="0" err="1">
                <a:latin typeface="+mn-lt"/>
              </a:rPr>
              <a:t>imperdiet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neque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quis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est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posuere</a:t>
            </a:r>
            <a:r>
              <a:rPr lang="en-US" sz="2800" dirty="0">
                <a:latin typeface="+mn-lt"/>
              </a:rPr>
              <a:t>, sed </a:t>
            </a:r>
            <a:r>
              <a:rPr lang="en-US" sz="2800" dirty="0" err="1">
                <a:latin typeface="+mn-lt"/>
              </a:rPr>
              <a:t>faucibus</a:t>
            </a:r>
            <a:r>
              <a:rPr lang="en-US" sz="2800" dirty="0">
                <a:latin typeface="+mn-lt"/>
              </a:rPr>
              <a:t> magna </a:t>
            </a:r>
            <a:r>
              <a:rPr lang="en-US" sz="2800" dirty="0" err="1">
                <a:latin typeface="+mn-lt"/>
              </a:rPr>
              <a:t>interdum</a:t>
            </a:r>
            <a:r>
              <a:rPr lang="en-US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89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8DBD86-0672-0D45-8943-94324828AD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8168" r="25434"/>
          <a:stretch/>
        </p:blipFill>
        <p:spPr>
          <a:xfrm>
            <a:off x="3116263" y="15240"/>
            <a:ext cx="6027737" cy="51435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A667BD-299F-8649-8B6D-B12FC227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B34EF9-6A8A-F64F-BF26-DF477D793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395" y="1594062"/>
            <a:ext cx="2496346" cy="26583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id ex a </a:t>
            </a:r>
            <a:r>
              <a:rPr lang="en-US" dirty="0" err="1"/>
              <a:t>mollis</a:t>
            </a:r>
            <a:r>
              <a:rPr lang="en-US" dirty="0"/>
              <a:t>. Vestibulum id </a:t>
            </a:r>
            <a:r>
              <a:rPr lang="en-US" dirty="0" err="1"/>
              <a:t>erat</a:t>
            </a:r>
            <a:r>
              <a:rPr lang="en-US" dirty="0"/>
              <a:t> a diam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Nam porta,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diam ante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fermentum ex </a:t>
            </a:r>
            <a:r>
              <a:rPr lang="en-US" dirty="0" err="1"/>
              <a:t>quam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Vestibulum a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id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47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9E52-BB75-7643-BF92-203644985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46" y="68580"/>
            <a:ext cx="7957708" cy="1165354"/>
          </a:xfrm>
        </p:spPr>
        <p:txBody>
          <a:bodyPr>
            <a:normAutofit/>
          </a:bodyPr>
          <a:lstStyle/>
          <a:p>
            <a:r>
              <a:rPr lang="en-US" dirty="0">
                <a:ea typeface="Lucida Grande"/>
                <a:cs typeface="Lucida Grande"/>
                <a:sym typeface="Lucida Grande"/>
              </a:rPr>
              <a:t>YOUR HEADING HERE</a:t>
            </a:r>
            <a:br>
              <a:rPr lang="en-US" dirty="0">
                <a:ea typeface="Lucida Grande"/>
                <a:cs typeface="Lucida Grande"/>
                <a:sym typeface="Lucida Grande"/>
              </a:rPr>
            </a:br>
            <a:r>
              <a:rPr lang="en-US" sz="1800" dirty="0">
                <a:solidFill>
                  <a:schemeClr val="bg2">
                    <a:lumMod val="50000"/>
                  </a:schemeClr>
                </a:solidFill>
                <a:ea typeface="+mn-ea"/>
                <a:cs typeface="+mn-cs"/>
                <a:sym typeface="Lucida Grande"/>
              </a:rPr>
              <a:t>SUBTITLE</a:t>
            </a:r>
            <a:endParaRPr lang="en-US" dirty="0"/>
          </a:p>
        </p:txBody>
      </p:sp>
      <p:pic>
        <p:nvPicPr>
          <p:cNvPr id="5" name="Graphic 4" descr="Open hand with plant">
            <a:extLst>
              <a:ext uri="{FF2B5EF4-FFF2-40B4-BE49-F238E27FC236}">
                <a16:creationId xmlns:a16="http://schemas.microsoft.com/office/drawing/2014/main" id="{BA6B9326-5711-B241-BBB4-9927D8BDB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595" y="1152451"/>
            <a:ext cx="914400" cy="914400"/>
          </a:xfrm>
          <a:prstGeom prst="rect">
            <a:avLst/>
          </a:prstGeom>
        </p:spPr>
      </p:pic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F80C49CA-EC32-D64D-94BC-C238E627A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89059" y="1084856"/>
            <a:ext cx="914400" cy="914400"/>
          </a:xfrm>
          <a:prstGeom prst="rect">
            <a:avLst/>
          </a:prstGeom>
        </p:spPr>
      </p:pic>
      <p:pic>
        <p:nvPicPr>
          <p:cNvPr id="9" name="Graphic 8" descr="Venn diagram">
            <a:extLst>
              <a:ext uri="{FF2B5EF4-FFF2-40B4-BE49-F238E27FC236}">
                <a16:creationId xmlns:a16="http://schemas.microsoft.com/office/drawing/2014/main" id="{D561FA50-E8D2-9C4D-8E75-15D55F8569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5789" y="1027049"/>
            <a:ext cx="914400" cy="914400"/>
          </a:xfrm>
          <a:prstGeom prst="rect">
            <a:avLst/>
          </a:prstGeom>
        </p:spPr>
      </p:pic>
      <p:pic>
        <p:nvPicPr>
          <p:cNvPr id="11" name="Graphic 10" descr="Bank">
            <a:extLst>
              <a:ext uri="{FF2B5EF4-FFF2-40B4-BE49-F238E27FC236}">
                <a16:creationId xmlns:a16="http://schemas.microsoft.com/office/drawing/2014/main" id="{E0160B8D-8FEE-F84B-B1C6-4283BEFADB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04031" y="102704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EE8028-E3CF-4302-8302-EB7D803C31D0}"/>
              </a:ext>
            </a:extLst>
          </p:cNvPr>
          <p:cNvSpPr txBox="1"/>
          <p:nvPr/>
        </p:nvSpPr>
        <p:spPr>
          <a:xfrm>
            <a:off x="593146" y="1994452"/>
            <a:ext cx="18757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Subtitle</a:t>
            </a:r>
          </a:p>
          <a:p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pretium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lobortis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accumsan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nec</a:t>
            </a:r>
            <a:r>
              <a:rPr lang="en-US" sz="1400" dirty="0">
                <a:latin typeface="+mn-lt"/>
              </a:rPr>
              <a:t> libero at </a:t>
            </a:r>
            <a:r>
              <a:rPr lang="en-US" sz="1400" dirty="0" err="1">
                <a:latin typeface="+mn-lt"/>
              </a:rPr>
              <a:t>tristique</a:t>
            </a:r>
            <a:r>
              <a:rPr lang="en-US" sz="1400" dirty="0">
                <a:latin typeface="+mn-lt"/>
              </a:rPr>
              <a:t>. Vestibulum vel </a:t>
            </a:r>
            <a:r>
              <a:rPr lang="en-US" sz="1400" dirty="0" err="1">
                <a:latin typeface="+mn-lt"/>
              </a:rPr>
              <a:t>hendrerit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eleifend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quis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porttitor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63E09D-0D08-48F7-9CF3-5C1041407ACB}"/>
              </a:ext>
            </a:extLst>
          </p:cNvPr>
          <p:cNvSpPr txBox="1"/>
          <p:nvPr/>
        </p:nvSpPr>
        <p:spPr>
          <a:xfrm>
            <a:off x="2603219" y="1994452"/>
            <a:ext cx="18757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Subtitle</a:t>
            </a:r>
          </a:p>
          <a:p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pretium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lobortis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accumsan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nec</a:t>
            </a:r>
            <a:r>
              <a:rPr lang="en-US" sz="1400" dirty="0">
                <a:latin typeface="+mn-lt"/>
              </a:rPr>
              <a:t> libero at </a:t>
            </a:r>
            <a:r>
              <a:rPr lang="en-US" sz="1400" dirty="0" err="1">
                <a:latin typeface="+mn-lt"/>
              </a:rPr>
              <a:t>tristique</a:t>
            </a:r>
            <a:r>
              <a:rPr lang="en-US" sz="1400" dirty="0">
                <a:latin typeface="+mn-lt"/>
              </a:rPr>
              <a:t>. Vestibulum vel </a:t>
            </a:r>
            <a:r>
              <a:rPr lang="en-US" sz="1400" dirty="0" err="1">
                <a:latin typeface="+mn-lt"/>
              </a:rPr>
              <a:t>hendrerit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eleifend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quis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porttitor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AFA758-48E0-4740-A4B6-430835481C6D}"/>
              </a:ext>
            </a:extLst>
          </p:cNvPr>
          <p:cNvSpPr txBox="1"/>
          <p:nvPr/>
        </p:nvSpPr>
        <p:spPr>
          <a:xfrm>
            <a:off x="4613292" y="1994452"/>
            <a:ext cx="18757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Subtitle</a:t>
            </a:r>
          </a:p>
          <a:p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pretium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lobortis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accumsan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nec</a:t>
            </a:r>
            <a:r>
              <a:rPr lang="en-US" sz="1400" dirty="0">
                <a:latin typeface="+mn-lt"/>
              </a:rPr>
              <a:t> libero at </a:t>
            </a:r>
            <a:r>
              <a:rPr lang="en-US" sz="1400" dirty="0" err="1">
                <a:latin typeface="+mn-lt"/>
              </a:rPr>
              <a:t>tristique</a:t>
            </a:r>
            <a:r>
              <a:rPr lang="en-US" sz="1400" dirty="0">
                <a:latin typeface="+mn-lt"/>
              </a:rPr>
              <a:t>. Vestibulum vel </a:t>
            </a:r>
            <a:r>
              <a:rPr lang="en-US" sz="1400" dirty="0" err="1">
                <a:latin typeface="+mn-lt"/>
              </a:rPr>
              <a:t>hendrerit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eleifend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quis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porttitor</a:t>
            </a:r>
            <a:r>
              <a:rPr lang="en-US" sz="1400" dirty="0">
                <a:latin typeface="+mn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9B9E3-8988-4D13-8739-31D824F2949E}"/>
              </a:ext>
            </a:extLst>
          </p:cNvPr>
          <p:cNvSpPr txBox="1"/>
          <p:nvPr/>
        </p:nvSpPr>
        <p:spPr>
          <a:xfrm>
            <a:off x="6623364" y="1994452"/>
            <a:ext cx="18757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Subtitle</a:t>
            </a:r>
          </a:p>
          <a:p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pretium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lobortis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accumsan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nec</a:t>
            </a:r>
            <a:r>
              <a:rPr lang="en-US" sz="1400" dirty="0">
                <a:latin typeface="+mn-lt"/>
              </a:rPr>
              <a:t> libero at </a:t>
            </a:r>
            <a:r>
              <a:rPr lang="en-US" sz="1400" dirty="0" err="1">
                <a:latin typeface="+mn-lt"/>
              </a:rPr>
              <a:t>tristique</a:t>
            </a:r>
            <a:r>
              <a:rPr lang="en-US" sz="1400" dirty="0">
                <a:latin typeface="+mn-lt"/>
              </a:rPr>
              <a:t>. Vestibulum vel </a:t>
            </a:r>
            <a:r>
              <a:rPr lang="en-US" sz="1400" dirty="0" err="1">
                <a:latin typeface="+mn-lt"/>
              </a:rPr>
              <a:t>hendrerit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. </a:t>
            </a:r>
            <a:r>
              <a:rPr lang="en-US" sz="1400" dirty="0" err="1">
                <a:latin typeface="+mn-lt"/>
              </a:rPr>
              <a:t>Donec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eleifend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sapien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quis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aliquet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porttitor</a:t>
            </a:r>
            <a:r>
              <a:rPr lang="en-US" sz="14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147971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UWGB">
      <a:dk1>
        <a:srgbClr val="495568"/>
      </a:dk1>
      <a:lt1>
        <a:srgbClr val="FFFFFF"/>
      </a:lt1>
      <a:dk2>
        <a:srgbClr val="0F5640"/>
      </a:dk2>
      <a:lt2>
        <a:srgbClr val="E7E6E6"/>
      </a:lt2>
      <a:accent1>
        <a:srgbClr val="61A509"/>
      </a:accent1>
      <a:accent2>
        <a:srgbClr val="EA7600"/>
      </a:accent2>
      <a:accent3>
        <a:srgbClr val="A5A5A5"/>
      </a:accent3>
      <a:accent4>
        <a:srgbClr val="234E51"/>
      </a:accent4>
      <a:accent5>
        <a:srgbClr val="4FD1C5"/>
      </a:accent5>
      <a:accent6>
        <a:srgbClr val="0C3B33"/>
      </a:accent6>
      <a:hlink>
        <a:srgbClr val="1DB330"/>
      </a:hlink>
      <a:folHlink>
        <a:srgbClr val="54E03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CAF68351F4824682F76103BB072BFF" ma:contentTypeVersion="10" ma:contentTypeDescription="Create a new document." ma:contentTypeScope="" ma:versionID="bed50a13f6703d37d164788cbc2d8b6b">
  <xsd:schema xmlns:xsd="http://www.w3.org/2001/XMLSchema" xmlns:xs="http://www.w3.org/2001/XMLSchema" xmlns:p="http://schemas.microsoft.com/office/2006/metadata/properties" xmlns:ns2="fb42cccf-2ee3-4673-8679-04d39721d153" xmlns:ns3="9e95150f-0371-4a78-b251-d6a828138e0c" targetNamespace="http://schemas.microsoft.com/office/2006/metadata/properties" ma:root="true" ma:fieldsID="9742baad38f420e165559be4fd71ccfc" ns2:_="" ns3:_="">
    <xsd:import namespace="fb42cccf-2ee3-4673-8679-04d39721d153"/>
    <xsd:import namespace="9e95150f-0371-4a78-b251-d6a828138e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2cccf-2ee3-4673-8679-04d39721d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5150f-0371-4a78-b251-d6a828138e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95150f-0371-4a78-b251-d6a828138e0c">
      <UserInfo>
        <DisplayName>Alexander, Michael</DisplayName>
        <AccountId>18</AccountId>
        <AccountType/>
      </UserInfo>
      <UserInfo>
        <DisplayName>Van Gruensven, Sheryl</DisplayName>
        <AccountId>16</AccountId>
        <AccountType/>
      </UserInfo>
      <UserInfo>
        <DisplayName>Gomez, Guillermo - gomegf03</DisplayName>
        <AccountId>19</AccountId>
        <AccountType/>
      </UserInfo>
      <UserInfo>
        <DisplayName>Hrivnak, Katrina</DisplayName>
        <AccountId>20</AccountId>
        <AccountType/>
      </UserInfo>
      <UserInfo>
        <DisplayName>Keener, Holly</DisplayName>
        <AccountId>21</AccountId>
        <AccountType/>
      </UserInfo>
      <UserInfo>
        <DisplayName>Kennerhed, Fred</DisplayName>
        <AccountId>22</AccountId>
        <AccountType/>
      </UserInfo>
      <UserInfo>
        <DisplayName>Lo Lee, Mai</DisplayName>
        <AccountId>23</AccountId>
        <AccountType/>
      </UserInfo>
      <UserInfo>
        <DisplayName>Mahfuz, Mohammad Upal</DisplayName>
        <AccountId>24</AccountId>
        <AccountType/>
      </UserInfo>
      <UserInfo>
        <DisplayName>Mezger, Kim</DisplayName>
        <AccountId>25</AccountId>
        <AccountType/>
      </UserInfo>
      <UserInfo>
        <DisplayName>Mueller, Paul</DisplayName>
        <AccountId>26</AccountId>
        <AccountType/>
      </UserInfo>
      <UserInfo>
        <DisplayName>Niemi, Lynn</DisplayName>
        <AccountId>27</AccountId>
        <AccountType/>
      </UserInfo>
      <UserInfo>
        <DisplayName>Schulz, Jeffery</DisplayName>
        <AccountId>17</AccountId>
        <AccountType/>
      </UserInfo>
      <UserInfo>
        <DisplayName>Sherman, Heidi</DisplayName>
        <AccountId>28</AccountId>
        <AccountType/>
      </UserInfo>
      <UserInfo>
        <DisplayName>Lowery, J. Vincent</DisplayName>
        <AccountId>29</AccountId>
        <AccountType/>
      </UserInfo>
      <UserInfo>
        <DisplayName>Van Erem, Tracy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94B2826-3F97-4D7D-B4FF-CAC707130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D98816-223F-4092-8BE7-3F47986BDF9A}">
  <ds:schemaRefs>
    <ds:schemaRef ds:uri="9e95150f-0371-4a78-b251-d6a828138e0c"/>
    <ds:schemaRef ds:uri="fb42cccf-2ee3-4673-8679-04d39721d1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3F8076-410E-4ACD-9C06-2B830CC2E3EA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9e95150f-0371-4a78-b251-d6a828138e0c"/>
    <ds:schemaRef ds:uri="fb42cccf-2ee3-4673-8679-04d39721d15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543</Words>
  <Application>Microsoft Macintosh PowerPoint</Application>
  <PresentationFormat>On-screen Show (16:9)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Franklin Gothic Book</vt:lpstr>
      <vt:lpstr>Franklin Gothic Medium</vt:lpstr>
      <vt:lpstr>Helvetica</vt:lpstr>
      <vt:lpstr>Lucida Grande</vt:lpstr>
      <vt:lpstr>Wingdings</vt:lpstr>
      <vt:lpstr>Wingdings 2</vt:lpstr>
      <vt:lpstr>Atlas</vt:lpstr>
      <vt:lpstr>The UW-green Bay of The Future</vt:lpstr>
      <vt:lpstr>Your Heading Here</vt:lpstr>
      <vt:lpstr>YOUR HEADLINE</vt:lpstr>
      <vt:lpstr>SECTIONAL HEADING</vt:lpstr>
      <vt:lpstr>YOUR TITLE HERE</vt:lpstr>
      <vt:lpstr>Quote here</vt:lpstr>
      <vt:lpstr>YOUR TITLE HERE</vt:lpstr>
      <vt:lpstr>YOUR HEADING HERE SUBTITLE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2019-25 UW-System  Capital Planning Cycle</dc:title>
  <dc:creator>Vlies, Kimberly</dc:creator>
  <cp:lastModifiedBy>Mleziva, Donna</cp:lastModifiedBy>
  <cp:revision>27</cp:revision>
  <dcterms:modified xsi:type="dcterms:W3CDTF">2021-11-11T18:04:00Z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0x010100B5CAF68351F4824682F76103BB072BFF</vt:lpwstr>
  </property>
</Properties>
</file>