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85" r:id="rId4"/>
  </p:sldMasterIdLst>
  <p:notesMasterIdLst>
    <p:notesMasterId r:id="rId7"/>
  </p:notesMasterIdLst>
  <p:sldIdLst>
    <p:sldId id="373" r:id="rId5"/>
    <p:sldId id="38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B9645-95A6-7593-20EF-BA05B89AE090}" v="10" dt="2020-08-25T19:22:43.340"/>
    <p1510:client id="{C21AAC9A-3B4D-5F45-A7DF-5034A7449689}" v="147" dt="2020-08-20T21:27:52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6" autoAdjust="0"/>
    <p:restoredTop sz="94703"/>
  </p:normalViewPr>
  <p:slideViewPr>
    <p:cSldViewPr snapToGrid="0" snapToObjects="1">
      <p:cViewPr varScale="1">
        <p:scale>
          <a:sx n="124" d="100"/>
          <a:sy n="124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8843-DA5A-BD45-A222-FFA70230EED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9430B-42EC-8F4F-A494-5B78B73DD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ln w="25400">
                  <a:noFill/>
                  <a:prstDash val="solid"/>
                </a:ln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E94C-2007-804E-8089-35C9D51FE6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FFB60-588A-8C42-B383-8D7D6EFFE7A3}"/>
              </a:ext>
            </a:extLst>
          </p:cNvPr>
          <p:cNvSpPr/>
          <p:nvPr userDrawn="1"/>
        </p:nvSpPr>
        <p:spPr>
          <a:xfrm>
            <a:off x="-1" y="5879592"/>
            <a:ext cx="12188825" cy="9784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7F25B9-507B-DC41-AFBD-A328D08E9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5248" y="6135566"/>
            <a:ext cx="2716928" cy="48167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A2F2F71-978B-544D-B7F9-AB871A6DB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7548"/>
          <a:stretch/>
        </p:blipFill>
        <p:spPr>
          <a:xfrm>
            <a:off x="-1" y="1866900"/>
            <a:ext cx="901040" cy="3073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075B33-A599-0F4E-B5C3-E528385EB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82204"/>
          <a:stretch/>
        </p:blipFill>
        <p:spPr>
          <a:xfrm>
            <a:off x="11481386" y="2381123"/>
            <a:ext cx="714195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048165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FD61175-ED35-7F46-BEC2-DD1E04EB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202" y="6235285"/>
            <a:ext cx="2743200" cy="365125"/>
          </a:xfrm>
        </p:spPr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246B623-9E7A-A34B-AABD-1043FAE0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6882" y="6227064"/>
            <a:ext cx="5576943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3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202" y="6235285"/>
            <a:ext cx="2743200" cy="365125"/>
          </a:xfrm>
        </p:spPr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34A35-C0E2-7C4D-B059-C92D9DB2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998" y="6126719"/>
            <a:ext cx="2717800" cy="482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882" y="6227064"/>
            <a:ext cx="5576943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0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1D075-0D97-EB42-9697-8AD558FE1E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350" y="6128350"/>
            <a:ext cx="2717800" cy="4826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0DD098-034B-624D-BD99-0EDF026B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202" y="6235285"/>
            <a:ext cx="2743200" cy="365125"/>
          </a:xfrm>
        </p:spPr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8B8D04-B2F5-1247-9866-23A2DB22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6882" y="6227064"/>
            <a:ext cx="5576943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9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1" spc="-100" baseline="0">
                <a:ln w="254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AC9C8-D90D-ED4E-8CD6-CC15DE2D7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0838" y="6128647"/>
            <a:ext cx="2717800" cy="4826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95DF8D-230A-1344-A689-981DFBBF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202" y="6235285"/>
            <a:ext cx="2743200" cy="365125"/>
          </a:xfrm>
        </p:spPr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13E8DE-045E-A244-A2AB-246A7308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6882" y="6227064"/>
            <a:ext cx="5576943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7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F912D0-BB54-254B-9588-B46F91640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3264" y="6127320"/>
            <a:ext cx="2717800" cy="4826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AA6F045-5050-FD4E-84E1-4FA6200A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202" y="6235285"/>
            <a:ext cx="2743200" cy="365125"/>
          </a:xfrm>
        </p:spPr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1A3FB39-48EB-1F46-95C6-7C3381A5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6882" y="6227064"/>
            <a:ext cx="5576943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3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E9B3800-936F-E549-9742-73050FD9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202" y="6235285"/>
            <a:ext cx="2743200" cy="365125"/>
          </a:xfrm>
        </p:spPr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7059A50-300B-204B-B675-552A3933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6882" y="6227064"/>
            <a:ext cx="5576943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3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51C7EA-1B2E-8444-8697-819ECE0EA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0173" y="6129911"/>
            <a:ext cx="2717800" cy="4826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6EBB6BF-3EBD-444C-8FBD-544A285A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202" y="6235285"/>
            <a:ext cx="2743200" cy="365125"/>
          </a:xfrm>
        </p:spPr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43BFA57-95DF-904F-BDA4-C98D2571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6882" y="6227064"/>
            <a:ext cx="5576943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7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E94C-2007-804E-8089-35C9D51FE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7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215A0AE-DE2B-C74F-8F2F-80580BB2741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41E674-99F1-8B47-B707-2A5AF86E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4595528" cy="4601183"/>
          </a:xfrm>
          <a:solidFill>
            <a:schemeClr val="accent5">
              <a:alpha val="70000"/>
            </a:schemeClr>
          </a:solidFill>
        </p:spPr>
        <p:txBody>
          <a:bodyPr lIns="182880" tIns="182880" rIns="182880"/>
          <a:lstStyle>
            <a:lvl1pPr algn="ctr">
              <a:lnSpc>
                <a:spcPct val="70000"/>
              </a:lnSpc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25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49474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3A77D9-04FD-B34F-B4FE-3F6CEF165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758" y="6126198"/>
            <a:ext cx="2717800" cy="4826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E9AA05E-8749-5349-8A06-707D400C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202" y="6235285"/>
            <a:ext cx="2743200" cy="365125"/>
          </a:xfrm>
        </p:spPr>
        <p:txBody>
          <a:bodyPr/>
          <a:lstStyle/>
          <a:p>
            <a:fld id="{4588298E-00A9-D147-BA6E-FB13FEA55C12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39E8CE-BA4F-A24D-AC13-C37F0019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6882" y="6227064"/>
            <a:ext cx="5576943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23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486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4588298E-00A9-D147-BA6E-FB13FEA55C12}" type="datetimeFigureOut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26A8E94C-2007-804E-8089-35C9D51FE6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BA223B-20CE-B644-BFD0-CD69F4731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4194" t="33677"/>
          <a:stretch/>
        </p:blipFill>
        <p:spPr>
          <a:xfrm>
            <a:off x="-1" y="-9144"/>
            <a:ext cx="3443591" cy="20383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66AD8C-18D1-AD48-8035-658938A15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82096"/>
          <a:stretch/>
        </p:blipFill>
        <p:spPr>
          <a:xfrm>
            <a:off x="11481386" y="2381123"/>
            <a:ext cx="718526" cy="3073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17DD17-5139-8C4B-A5F7-7EB47F34D767}"/>
              </a:ext>
            </a:extLst>
          </p:cNvPr>
          <p:cNvSpPr/>
          <p:nvPr userDrawn="1"/>
        </p:nvSpPr>
        <p:spPr>
          <a:xfrm>
            <a:off x="0" y="5884333"/>
            <a:ext cx="12188824" cy="973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BCA07-7BCB-BA47-AA48-36C438EABD4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220200" y="6128009"/>
            <a:ext cx="2717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8" r:id="rId8"/>
    <p:sldLayoutId id="2147484393" r:id="rId9"/>
    <p:sldLayoutId id="2147484394" r:id="rId10"/>
    <p:sldLayoutId id="21474842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0" baseline="0">
          <a:ln w="25400">
            <a:noFill/>
            <a:prstDash val="solid"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E5C60-E219-3B49-8CB7-D3E698D7B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5" r="9092" b="33117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pic>
        <p:nvPicPr>
          <p:cNvPr id="10" name="Picture 9" descr="A picture containing photo, sunglasses, person, wearing&#10;&#10;Description automatically generated">
            <a:extLst>
              <a:ext uri="{FF2B5EF4-FFF2-40B4-BE49-F238E27FC236}">
                <a16:creationId xmlns:a16="http://schemas.microsoft.com/office/drawing/2014/main" id="{AB5514ED-0F4E-B048-9DE1-E009F299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656" y="1997216"/>
            <a:ext cx="8288799" cy="3874189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056DFB9A-8F02-314A-A773-4169EB599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627" y="1370867"/>
            <a:ext cx="4683173" cy="54717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5ABC9F-1B89-5B4D-9553-095294D1532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6506497"/>
            <a:ext cx="12188931" cy="336101"/>
          </a:xfrm>
          <a:solidFill>
            <a:srgbClr val="0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n w="15875">
                  <a:noFill/>
                </a:ln>
                <a:solidFill>
                  <a:schemeClr val="bg1">
                    <a:lumMod val="85000"/>
                  </a:schemeClr>
                </a:solidFill>
              </a:rPr>
              <a:t>Your title here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D6DB331-111A-0A46-9615-AC8FD7214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3779" y="141276"/>
            <a:ext cx="1677481" cy="13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8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F9B2-5AF8-E34E-B4E7-B687A3BC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HEADING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AECD9-73B5-1944-A72E-08C498A74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/>
              <a:t>Subtitle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et </a:t>
            </a:r>
            <a:r>
              <a:rPr lang="en-US" dirty="0" err="1"/>
              <a:t>orci</a:t>
            </a:r>
            <a:r>
              <a:rPr lang="en-US" dirty="0"/>
              <a:t> ipsum.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ex.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40A78-892F-4452-82FA-E1B85B714DB6}"/>
              </a:ext>
            </a:extLst>
          </p:cNvPr>
          <p:cNvSpPr txBox="1"/>
          <p:nvPr/>
        </p:nvSpPr>
        <p:spPr>
          <a:xfrm>
            <a:off x="3902697" y="801278"/>
            <a:ext cx="71455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vel convallis ipsum.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a lorem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gravida a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et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 magna </a:t>
            </a:r>
            <a:r>
              <a:rPr lang="en-US" dirty="0" err="1"/>
              <a:t>luctus</a:t>
            </a:r>
            <a:r>
              <a:rPr lang="en-US" dirty="0"/>
              <a:t> porta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magna.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et </a:t>
            </a:r>
            <a:r>
              <a:rPr lang="en-US" dirty="0" err="1"/>
              <a:t>varius</a:t>
            </a:r>
            <a:r>
              <a:rPr lang="en-US" dirty="0"/>
              <a:t> dolor.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nisi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lorem porta, vel </a:t>
            </a:r>
            <a:r>
              <a:rPr lang="en-US" dirty="0" err="1"/>
              <a:t>viverra</a:t>
            </a:r>
            <a:r>
              <a:rPr lang="en-US" dirty="0"/>
              <a:t> mi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a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diam,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ante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magna. </a:t>
            </a:r>
            <a:r>
              <a:rPr lang="en-US" dirty="0" err="1"/>
              <a:t>Proin</a:t>
            </a:r>
            <a:r>
              <a:rPr lang="en-US" dirty="0"/>
              <a:t> convallis vitae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gravida. </a:t>
            </a:r>
            <a:r>
              <a:rPr lang="en-US" dirty="0" err="1"/>
              <a:t>Pellentesque</a:t>
            </a:r>
            <a:r>
              <a:rPr lang="en-US" dirty="0"/>
              <a:t> convallis dui in lorem </a:t>
            </a:r>
            <a:r>
              <a:rPr lang="en-US" dirty="0" err="1"/>
              <a:t>interdum</a:t>
            </a:r>
            <a:r>
              <a:rPr lang="en-US" dirty="0"/>
              <a:t>, id maximus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et, vestibulum non dui.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porta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et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ac,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a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at. </a:t>
            </a:r>
          </a:p>
        </p:txBody>
      </p:sp>
    </p:spTree>
    <p:extLst>
      <p:ext uri="{BB962C8B-B14F-4D97-AF65-F5344CB8AC3E}">
        <p14:creationId xmlns:p14="http://schemas.microsoft.com/office/powerpoint/2010/main" val="299778157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UWGB">
      <a:dk1>
        <a:srgbClr val="495568"/>
      </a:dk1>
      <a:lt1>
        <a:srgbClr val="FFFFFF"/>
      </a:lt1>
      <a:dk2>
        <a:srgbClr val="0F5640"/>
      </a:dk2>
      <a:lt2>
        <a:srgbClr val="E7E6E6"/>
      </a:lt2>
      <a:accent1>
        <a:srgbClr val="61A509"/>
      </a:accent1>
      <a:accent2>
        <a:srgbClr val="EA7600"/>
      </a:accent2>
      <a:accent3>
        <a:srgbClr val="A5A5A5"/>
      </a:accent3>
      <a:accent4>
        <a:srgbClr val="234E51"/>
      </a:accent4>
      <a:accent5>
        <a:srgbClr val="4FD1C5"/>
      </a:accent5>
      <a:accent6>
        <a:srgbClr val="0C3B33"/>
      </a:accent6>
      <a:hlink>
        <a:srgbClr val="1DB330"/>
      </a:hlink>
      <a:folHlink>
        <a:srgbClr val="54E03C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27be01-67bf-4afb-8a8f-fcdc9ab1b347">
      <UserInfo>
        <DisplayName>Bonkowski, Janet</DisplayName>
        <AccountId>21</AccountId>
        <AccountType/>
      </UserInfo>
      <UserInfo>
        <DisplayName>Ontaneda, Mary Kate</DisplayName>
        <AccountId>168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486BEAC404041B7C3CD1D2CD52A19" ma:contentTypeVersion="14" ma:contentTypeDescription="Create a new document." ma:contentTypeScope="" ma:versionID="dddfb0603862ad0e97e8f1dc04528876">
  <xsd:schema xmlns:xsd="http://www.w3.org/2001/XMLSchema" xmlns:xs="http://www.w3.org/2001/XMLSchema" xmlns:p="http://schemas.microsoft.com/office/2006/metadata/properties" xmlns:ns2="44eab4e6-0d2b-4aa0-a8bb-13061bd83161" xmlns:ns3="2c27be01-67bf-4afb-8a8f-fcdc9ab1b347" targetNamespace="http://schemas.microsoft.com/office/2006/metadata/properties" ma:root="true" ma:fieldsID="67e6341755c3271a6bd8b09b18c3833c" ns2:_="" ns3:_="">
    <xsd:import namespace="44eab4e6-0d2b-4aa0-a8bb-13061bd83161"/>
    <xsd:import namespace="2c27be01-67bf-4afb-8a8f-fcdc9ab1b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ab4e6-0d2b-4aa0-a8bb-13061bd83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7be01-67bf-4afb-8a8f-fcdc9ab1b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C3E10-A4DA-417A-AC5A-4096361F8D82}">
  <ds:schemaRefs>
    <ds:schemaRef ds:uri="http://schemas.microsoft.com/office/2006/metadata/properties"/>
    <ds:schemaRef ds:uri="http://purl.org/dc/elements/1.1/"/>
    <ds:schemaRef ds:uri="http://purl.org/dc/terms/"/>
    <ds:schemaRef ds:uri="44eab4e6-0d2b-4aa0-a8bb-13061bd83161"/>
    <ds:schemaRef ds:uri="2c27be01-67bf-4afb-8a8f-fcdc9ab1b347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0DDE18-B866-4373-9F5F-7C8DB691DF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A4368D-165C-45E4-80E4-5C5416714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eab4e6-0d2b-4aa0-a8bb-13061bd83161"/>
    <ds:schemaRef ds:uri="2c27be01-67bf-4afb-8a8f-fcdc9ab1b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227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Tw Cen MT</vt:lpstr>
      <vt:lpstr>Wingdings 2</vt:lpstr>
      <vt:lpstr>Frame</vt:lpstr>
      <vt:lpstr>Your title here</vt:lpstr>
      <vt:lpstr>YOUR HEADING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Fall Faculty &amp; Staff Convocation</dc:title>
  <dc:creator>Vlies, Kimberly</dc:creator>
  <cp:lastModifiedBy>Mleziva, Donna</cp:lastModifiedBy>
  <cp:revision>34</cp:revision>
  <dcterms:created xsi:type="dcterms:W3CDTF">2020-08-10T16:34:23Z</dcterms:created>
  <dcterms:modified xsi:type="dcterms:W3CDTF">2021-11-11T18:04:09Z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0x010100D42486BEAC404041B7C3CD1D2CD52A19</vt:lpwstr>
  </property>
</Properties>
</file>