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17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703"/>
  </p:normalViewPr>
  <p:slideViewPr>
    <p:cSldViewPr snapToGrid="0" snapToObjects="1">
      <p:cViewPr varScale="1">
        <p:scale>
          <a:sx n="165" d="100"/>
          <a:sy n="165" d="100"/>
        </p:scale>
        <p:origin x="568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0D322-7451-2C4B-A358-A236B6AFBF60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C7B8D-C79D-5341-9526-FD2D9120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6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477" y="1143001"/>
            <a:ext cx="8649048" cy="129365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6858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450" kern="1200">
                <a:solidFill>
                  <a:srgbClr val="00663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476" y="2474261"/>
            <a:ext cx="8649050" cy="68748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spcBef>
                <a:spcPts val="225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35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9301F-F790-CE40-BB3E-97C23C1DA3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77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9544"/>
            <a:ext cx="4079545" cy="871538"/>
          </a:xfrm>
        </p:spPr>
        <p:txBody>
          <a:bodyPr anchor="b"/>
          <a:lstStyle>
            <a:lvl1pPr algn="ctr">
              <a:defRPr sz="2700" b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1141082"/>
            <a:ext cx="4079545" cy="2790114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237F-21B4-C342-ABDF-F97E401ADE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269546"/>
            <a:ext cx="3657600" cy="3988558"/>
          </a:xfrm>
          <a:ln w="3175">
            <a:solidFill>
              <a:srgbClr val="006633"/>
            </a:solidFill>
          </a:ln>
          <a:effectLst>
            <a:outerShdw blurRad="63500" sx="100500" sy="100500" algn="ctr" rotWithShape="0">
              <a:srgbClr val="006633">
                <a:alpha val="50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spcBef>
                <a:spcPts val="15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5860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237F-21B4-C342-ABDF-F97E401ADE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6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40" y="2514603"/>
            <a:ext cx="8416925" cy="1102519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2" y="3578274"/>
            <a:ext cx="6951663" cy="729503"/>
          </a:xfrm>
        </p:spPr>
        <p:txBody>
          <a:bodyPr>
            <a:normAutofit/>
          </a:bodyPr>
          <a:lstStyle>
            <a:lvl1pPr marL="0" indent="0" algn="r">
              <a:spcBef>
                <a:spcPts val="225"/>
              </a:spcBef>
              <a:buNone/>
              <a:defRPr sz="1350">
                <a:solidFill>
                  <a:schemeClr val="accent2">
                    <a:lumMod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CFEDBB-FF69-D84D-B042-52254BD7C087}" type="datetimeFigureOut">
              <a:rPr lang="en-US" smtClean="0"/>
              <a:pPr/>
              <a:t>12/16/21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19C237F-21B4-C342-ABDF-F97E401ADE8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272653"/>
            <a:ext cx="8402040" cy="2127647"/>
          </a:xfrm>
          <a:ln w="3175">
            <a:solidFill>
              <a:srgbClr val="006633"/>
            </a:solidFill>
          </a:ln>
          <a:effectLst>
            <a:outerShdw blurRad="63500" sx="100500" sy="100500" algn="ctr" rotWithShape="0">
              <a:srgbClr val="006633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76023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6" y="1038227"/>
            <a:ext cx="8056563" cy="1021556"/>
          </a:xfrm>
        </p:spPr>
        <p:txBody>
          <a:bodyPr anchor="b" anchorCtr="0"/>
          <a:lstStyle>
            <a:lvl1pPr algn="ctr">
              <a:defRPr sz="3450" b="0" cap="none" baseline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6" y="2037873"/>
            <a:ext cx="8056563" cy="1125140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225"/>
              </a:spcBef>
              <a:buNone/>
              <a:defRPr sz="1350">
                <a:solidFill>
                  <a:schemeClr val="accent2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237F-21B4-C342-ABDF-F97E401ADE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6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6" y="80682"/>
            <a:ext cx="8042276" cy="10027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200151"/>
            <a:ext cx="3840480" cy="3257550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200151"/>
            <a:ext cx="3840480" cy="3257550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237F-21B4-C342-ABDF-F97E401ADE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35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80682"/>
            <a:ext cx="8042276" cy="100271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089919"/>
            <a:ext cx="3840480" cy="563165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1760563"/>
            <a:ext cx="3840480" cy="2697139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089919"/>
            <a:ext cx="3840480" cy="563165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1760563"/>
            <a:ext cx="3840480" cy="2697139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19C237F-21B4-C342-ABDF-F97E401ADE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8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237F-21B4-C342-ABDF-F97E401ADE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5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237F-21B4-C342-ABDF-F97E401ADE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24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276225"/>
            <a:ext cx="3840480" cy="871538"/>
          </a:xfrm>
        </p:spPr>
        <p:txBody>
          <a:bodyPr anchor="b"/>
          <a:lstStyle>
            <a:lvl1pPr algn="ctr">
              <a:defRPr sz="2700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276225"/>
            <a:ext cx="3840480" cy="4181475"/>
          </a:xfrm>
        </p:spPr>
        <p:txBody>
          <a:bodyPr>
            <a:normAutofit/>
          </a:bodyPr>
          <a:lstStyle>
            <a:lvl1pPr>
              <a:spcBef>
                <a:spcPts val="1500"/>
              </a:spcBef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147762"/>
            <a:ext cx="3840480" cy="2547938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EDBB-FF69-D84D-B042-52254BD7C087}" type="datetimeFigureOut">
              <a:rPr lang="en-US" smtClean="0"/>
              <a:pPr/>
              <a:t>12/16/21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9301F-F790-CE40-BB3E-97C23C1DA3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9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gray">
          <a:xfrm>
            <a:off x="0" y="3416753"/>
            <a:ext cx="9144000" cy="1733550"/>
          </a:xfrm>
          <a:prstGeom prst="rect">
            <a:avLst/>
          </a:prstGeom>
          <a:gradFill flip="none" rotWithShape="1">
            <a:gsLst>
              <a:gs pos="50000">
                <a:srgbClr val="006633">
                  <a:alpha val="0"/>
                </a:srgbClr>
              </a:gs>
              <a:gs pos="100000">
                <a:srgbClr val="006633">
                  <a:alpha val="70000"/>
                </a:srgb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 dirty="0"/>
          </a:p>
        </p:txBody>
      </p:sp>
      <p:grpSp>
        <p:nvGrpSpPr>
          <p:cNvPr id="8" name="Group 7"/>
          <p:cNvGrpSpPr/>
          <p:nvPr/>
        </p:nvGrpSpPr>
        <p:grpSpPr bwMode="white">
          <a:xfrm>
            <a:off x="0" y="2476502"/>
            <a:ext cx="9144000" cy="2285020"/>
            <a:chOff x="0" y="3302000"/>
            <a:chExt cx="9144000" cy="3046693"/>
          </a:xfrm>
        </p:grpSpPr>
        <p:sp>
          <p:nvSpPr>
            <p:cNvPr id="15" name="Connector 14"/>
            <p:cNvSpPr/>
            <p:nvPr/>
          </p:nvSpPr>
          <p:spPr bwMode="white">
            <a:xfrm>
              <a:off x="0" y="4997450"/>
              <a:ext cx="9144000" cy="1351243"/>
            </a:xfrm>
            <a:prstGeom prst="flowChartConnector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 </a:t>
              </a:r>
            </a:p>
          </p:txBody>
        </p:sp>
        <p:sp>
          <p:nvSpPr>
            <p:cNvPr id="16" name="Connector 15"/>
            <p:cNvSpPr/>
            <p:nvPr/>
          </p:nvSpPr>
          <p:spPr bwMode="white">
            <a:xfrm>
              <a:off x="0" y="4546600"/>
              <a:ext cx="9144000" cy="1719543"/>
            </a:xfrm>
            <a:prstGeom prst="flowChartConnector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7" name="Connector 16"/>
            <p:cNvSpPr/>
            <p:nvPr/>
          </p:nvSpPr>
          <p:spPr bwMode="white">
            <a:xfrm>
              <a:off x="0" y="3302000"/>
              <a:ext cx="9144000" cy="2887943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6" y="80682"/>
            <a:ext cx="8042276" cy="100271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2287" y="1200151"/>
            <a:ext cx="6799264" cy="3257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470675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F4CFEDBB-FF69-D84D-B042-52254BD7C087}" type="datetimeFigureOut">
              <a:rPr lang="en-US" smtClean="0"/>
              <a:pPr/>
              <a:t>12/16/21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20901" y="4706753"/>
            <a:ext cx="29844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4706753"/>
            <a:ext cx="990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0">
                <a:solidFill>
                  <a:schemeClr val="bg1"/>
                </a:solidFill>
                <a:latin typeface="+mj-lt"/>
              </a:defRPr>
            </a:lvl1pPr>
          </a:lstStyle>
          <a:p>
            <a:fld id="{119C237F-21B4-C342-ABDF-F97E401ADE8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 bwMode="gray">
          <a:xfrm>
            <a:off x="214314" y="3558270"/>
            <a:ext cx="1492733" cy="1592035"/>
          </a:xfrm>
          <a:prstGeom prst="rect">
            <a:avLst/>
          </a:prstGeom>
          <a:gradFill flip="none" rotWithShape="1">
            <a:gsLst>
              <a:gs pos="90000">
                <a:srgbClr val="006633">
                  <a:alpha val="0"/>
                </a:srgbClr>
              </a:gs>
              <a:gs pos="0">
                <a:srgbClr val="006633"/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532C659-5723-354C-ACFC-C4BC2C6E867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53269" y="3832718"/>
            <a:ext cx="1228565" cy="1300835"/>
          </a:xfrm>
          <a:prstGeom prst="rect">
            <a:avLst/>
          </a:prstGeom>
          <a:effectLst>
            <a:outerShdw blurRad="63500" sx="102000" sy="102000" algn="ctr" rotWithShape="0">
              <a:srgbClr val="006633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48437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8" r:id="rId1"/>
    <p:sldLayoutId id="2147484219" r:id="rId2"/>
    <p:sldLayoutId id="2147484220" r:id="rId3"/>
    <p:sldLayoutId id="2147484221" r:id="rId4"/>
    <p:sldLayoutId id="2147484222" r:id="rId5"/>
    <p:sldLayoutId id="2147484223" r:id="rId6"/>
    <p:sldLayoutId id="2147484224" r:id="rId7"/>
    <p:sldLayoutId id="2147484225" r:id="rId8"/>
    <p:sldLayoutId id="2147484226" r:id="rId9"/>
    <p:sldLayoutId id="2147484227" r:id="rId10"/>
  </p:sldLayoutIdLst>
  <p:txStyles>
    <p:titleStyle>
      <a:lvl1pPr algn="ctr" defTabSz="685800" rtl="0" eaLnBrk="1" latinLnBrk="0" hangingPunct="1">
        <a:spcBef>
          <a:spcPct val="0"/>
        </a:spcBef>
        <a:buNone/>
        <a:defRPr sz="3450" kern="1200">
          <a:solidFill>
            <a:srgbClr val="006633"/>
          </a:solidFill>
          <a:latin typeface="+mj-lt"/>
          <a:ea typeface="+mj-ea"/>
          <a:cs typeface="+mj-cs"/>
        </a:defRPr>
      </a:lvl1pPr>
    </p:titleStyle>
    <p:bodyStyle>
      <a:lvl1pPr marL="261938" indent="-261938" algn="l" defTabSz="685800" rtl="0" eaLnBrk="1" latinLnBrk="0" hangingPunct="1">
        <a:spcBef>
          <a:spcPts val="1500"/>
        </a:spcBef>
        <a:buClr>
          <a:srgbClr val="006633"/>
        </a:buClr>
        <a:buSzPct val="110000"/>
        <a:buFont typeface="Wingdings 2" pitchFamily="18" charset="2"/>
        <a:buChar char=""/>
        <a:defRPr sz="1800" kern="1200">
          <a:solidFill>
            <a:schemeClr val="accent2">
              <a:lumMod val="50000"/>
            </a:schemeClr>
          </a:solidFill>
          <a:latin typeface="+mn-lt"/>
          <a:ea typeface="+mn-ea"/>
          <a:cs typeface="Calibri (Headings)"/>
        </a:defRPr>
      </a:lvl1pPr>
      <a:lvl2pPr marL="514350" indent="-252413" algn="l" defTabSz="685800" rtl="0" eaLnBrk="1" latinLnBrk="0" hangingPunct="1">
        <a:spcBef>
          <a:spcPts val="450"/>
        </a:spcBef>
        <a:buClr>
          <a:srgbClr val="006633"/>
        </a:buClr>
        <a:buSzPct val="110000"/>
        <a:buFont typeface="Wingdings 2" pitchFamily="18" charset="2"/>
        <a:buChar char=""/>
        <a:defRPr sz="1650" kern="1200">
          <a:solidFill>
            <a:schemeClr val="accent2">
              <a:lumMod val="50000"/>
            </a:schemeClr>
          </a:solidFill>
          <a:latin typeface="+mn-lt"/>
          <a:ea typeface="+mn-ea"/>
          <a:cs typeface="Calibri (Headings)"/>
        </a:defRPr>
      </a:lvl2pPr>
      <a:lvl3pPr marL="726281" indent="-211931" algn="l" defTabSz="685800" rtl="0" eaLnBrk="1" latinLnBrk="0" hangingPunct="1">
        <a:spcBef>
          <a:spcPts val="450"/>
        </a:spcBef>
        <a:buClr>
          <a:srgbClr val="006633"/>
        </a:buClr>
        <a:buSzPct val="110000"/>
        <a:buFont typeface="Wingdings 2" pitchFamily="18" charset="2"/>
        <a:buChar char=""/>
        <a:defRPr sz="1500" kern="1200">
          <a:solidFill>
            <a:schemeClr val="accent2">
              <a:lumMod val="50000"/>
            </a:schemeClr>
          </a:solidFill>
          <a:latin typeface="+mn-lt"/>
          <a:ea typeface="+mn-ea"/>
          <a:cs typeface="Calibri (Headings)"/>
        </a:defRPr>
      </a:lvl3pPr>
      <a:lvl4pPr marL="947738" indent="-221456" algn="l" defTabSz="685800" rtl="0" eaLnBrk="1" latinLnBrk="0" hangingPunct="1">
        <a:spcBef>
          <a:spcPts val="450"/>
        </a:spcBef>
        <a:buClr>
          <a:srgbClr val="006633"/>
        </a:buClr>
        <a:buSzPct val="110000"/>
        <a:buFont typeface="Wingdings 2" pitchFamily="18" charset="2"/>
        <a:buChar char=""/>
        <a:defRPr sz="1350" kern="1200">
          <a:solidFill>
            <a:schemeClr val="accent2">
              <a:lumMod val="50000"/>
            </a:schemeClr>
          </a:solidFill>
          <a:latin typeface="+mn-lt"/>
          <a:ea typeface="+mn-ea"/>
          <a:cs typeface="Calibri (Headings)"/>
        </a:defRPr>
      </a:lvl4pPr>
      <a:lvl5pPr marL="1159669" indent="-211931" algn="l" defTabSz="685800" rtl="0" eaLnBrk="1" latinLnBrk="0" hangingPunct="1">
        <a:spcBef>
          <a:spcPts val="450"/>
        </a:spcBef>
        <a:buClr>
          <a:srgbClr val="006633"/>
        </a:buClr>
        <a:buSzPct val="110000"/>
        <a:buFont typeface="Wingdings 2" pitchFamily="18" charset="2"/>
        <a:buChar char=""/>
        <a:defRPr sz="1350" kern="1200">
          <a:solidFill>
            <a:schemeClr val="accent2">
              <a:lumMod val="50000"/>
            </a:schemeClr>
          </a:solidFill>
          <a:latin typeface="+mn-lt"/>
          <a:ea typeface="+mn-ea"/>
          <a:cs typeface="Calibri (Headings)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UW-Green Bay | Marinette Campus</a:t>
            </a:r>
            <a:br>
              <a:rPr lang="en-US" dirty="0"/>
            </a:br>
            <a:r>
              <a:rPr lang="en-US" dirty="0"/>
              <a:t>PowerPoint </a:t>
            </a:r>
            <a:r>
              <a:rPr lang="en-US"/>
              <a:t>Theme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 use in presentations representing</a:t>
            </a:r>
            <a:br>
              <a:rPr lang="en-US" dirty="0"/>
            </a:br>
            <a:r>
              <a:rPr lang="en-US" dirty="0"/>
              <a:t>the University of Wisconsin-Green Bay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wgb-theme-3">
  <a:themeElements>
    <a:clrScheme name="UW-Green Bay">
      <a:dk1>
        <a:srgbClr val="000000"/>
      </a:dk1>
      <a:lt1>
        <a:sysClr val="window" lastClr="FFFFFF"/>
      </a:lt1>
      <a:dk2>
        <a:srgbClr val="043419"/>
      </a:dk2>
      <a:lt2>
        <a:srgbClr val="FAF3DE"/>
      </a:lt2>
      <a:accent1>
        <a:srgbClr val="990000"/>
      </a:accent1>
      <a:accent2>
        <a:srgbClr val="CCCCCC"/>
      </a:accent2>
      <a:accent3>
        <a:srgbClr val="999999"/>
      </a:accent3>
      <a:accent4>
        <a:srgbClr val="9FD3B6"/>
      </a:accent4>
      <a:accent5>
        <a:srgbClr val="B2AF6C"/>
      </a:accent5>
      <a:accent6>
        <a:srgbClr val="006633"/>
      </a:accent6>
      <a:hlink>
        <a:srgbClr val="990000"/>
      </a:hlink>
      <a:folHlink>
        <a:srgbClr val="66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-theme-three-MNT" id="{FE6C172E-17B1-9645-897B-C49A727E51F2}" vid="{D8B16793-32D7-B843-B7AD-E07E2952AB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uwgb-theme-3</Template>
  <TotalTime>1</TotalTime>
  <Words>20</Words>
  <Application>Microsoft Macintosh PowerPoint</Application>
  <PresentationFormat>On-screen Show (16:9)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 2</vt:lpstr>
      <vt:lpstr>uwgb-theme-3</vt:lpstr>
      <vt:lpstr>UW-Green Bay | Marinette Campus PowerPoint Theme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UW-Green Bay | Marinette Campus PowerPoint Theme 3</dc:title>
  <dc:creator>Vlies, Kimberly</dc:creator>
  <cp:lastModifiedBy>Mleziva, Donna</cp:lastModifiedBy>
  <cp:revision>2</cp:revision>
  <dcterms:created xsi:type="dcterms:W3CDTF">2018-12-19T22:38:16Z</dcterms:created>
  <dcterms:modified xsi:type="dcterms:W3CDTF">2021-12-16T17:04:37Z</dcterms:modified>
</cp:coreProperties>
</file>