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8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8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8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8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8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-8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-8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-8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-8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49"/>
    <p:restoredTop sz="94650"/>
  </p:normalViewPr>
  <p:slideViewPr>
    <p:cSldViewPr>
      <p:cViewPr varScale="1">
        <p:scale>
          <a:sx n="171" d="100"/>
          <a:sy n="171" d="100"/>
        </p:scale>
        <p:origin x="200" y="42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36" d="100"/>
          <a:sy n="136" d="100"/>
        </p:scale>
        <p:origin x="4768" y="20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194731D1-D791-034E-9AC7-5CDD786C007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5F65DD91-FD94-CC4A-9F47-9316A7F6738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BB363C01-7478-C74D-A3C4-D62492C8620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ED2EAE49-3807-244E-A62E-34BE6CFBC5F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763B029-E8A3-BD41-BC35-3D681152D9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5A82C82B-278C-7141-91E8-0AC2E7CDA7F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58375CE3-11DB-E64D-923E-46D2527F714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E874BC2-8A7D-1D40-B523-ACE933D36C6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287DFF25-13B5-B641-929A-FB6D18A8353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DF2AB4FE-5F26-6442-80D0-5B4B664058C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>
            <a:extLst>
              <a:ext uri="{FF2B5EF4-FFF2-40B4-BE49-F238E27FC236}">
                <a16:creationId xmlns:a16="http://schemas.microsoft.com/office/drawing/2014/main" id="{B105312B-5E23-5B44-BE0B-C19B57A2C5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93AE863-94B7-A640-8FF8-29573A2CDC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>
            <a:extLst>
              <a:ext uri="{FF2B5EF4-FFF2-40B4-BE49-F238E27FC236}">
                <a16:creationId xmlns:a16="http://schemas.microsoft.com/office/drawing/2014/main" id="{54C59402-FAE9-9746-99CD-EA63AC0C23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-8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-8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-8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-8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-8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8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8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8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84" charset="0"/>
                <a:ea typeface="ＭＳ Ｐゴシック" panose="020B0600070205080204" pitchFamily="34" charset="-128"/>
              </a:defRPr>
            </a:lvl9pPr>
          </a:lstStyle>
          <a:p>
            <a:fld id="{B00EAAFD-DF21-AB41-A7C6-209CA292C66A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E24574F7-44B9-AD48-B7D2-73461DAF3F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2101C23-F792-AC4D-8F87-500E1E2855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" pitchFamily="-8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0152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5924" y="3886200"/>
            <a:ext cx="10360152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30039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4050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0"/>
            <a:ext cx="304800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8940800" cy="60960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8425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10360152" cy="4495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32501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8718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508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08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49963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" y="0"/>
            <a:ext cx="12188952" cy="121615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68398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99513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6526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75010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9602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FDDF25D-73A2-5142-8FC5-6D6B431440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12192000" cy="1219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7493A5F-18E5-3746-8A16-0272153F9D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103632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1028" name="Picture 9">
            <a:extLst>
              <a:ext uri="{FF2B5EF4-FFF2-40B4-BE49-F238E27FC236}">
                <a16:creationId xmlns:a16="http://schemas.microsoft.com/office/drawing/2014/main" id="{E26C717A-56EC-704A-9359-31BD7889CE1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/>
          <a:stretch>
            <a:fillRect/>
          </a:stretch>
        </p:blipFill>
        <p:spPr bwMode="auto">
          <a:xfrm>
            <a:off x="4838829" y="6172200"/>
            <a:ext cx="2514343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3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300" b="1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300" b="1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300" b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300" b="1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300" b="1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300" b="1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300" b="1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3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8">
            <a:extLst>
              <a:ext uri="{FF2B5EF4-FFF2-40B4-BE49-F238E27FC236}">
                <a16:creationId xmlns:a16="http://schemas.microsoft.com/office/drawing/2014/main" id="{BA026855-8725-0040-B49B-9A77FBA2AF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2133600"/>
            <a:ext cx="7772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0"/>
              <a:t>Subtitle</a:t>
            </a:r>
          </a:p>
        </p:txBody>
      </p:sp>
      <p:sp>
        <p:nvSpPr>
          <p:cNvPr id="4098" name="Text Box 11">
            <a:extLst>
              <a:ext uri="{FF2B5EF4-FFF2-40B4-BE49-F238E27FC236}">
                <a16:creationId xmlns:a16="http://schemas.microsoft.com/office/drawing/2014/main" id="{006DB8DC-4DEC-EB49-97CA-F980E1EB4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152775"/>
            <a:ext cx="77724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500" b="0" i="1"/>
              <a:t>Presentation/Conference Name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500" b="0" i="1"/>
              <a:t>Date</a:t>
            </a: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F0FE3E9D-23B7-5944-B16C-3F653FF44BD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838200"/>
            <a:ext cx="7772400" cy="1600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txBody>
          <a:bodyPr anchor="t"/>
          <a:lstStyle/>
          <a:p>
            <a:pPr eaLnBrk="1" hangingPunct="1">
              <a:lnSpc>
                <a:spcPct val="80000"/>
              </a:lnSpc>
              <a:spcAft>
                <a:spcPct val="9000"/>
              </a:spcAft>
            </a:pPr>
            <a:r>
              <a:rPr lang="en-US" altLang="en-US" sz="5000">
                <a:solidFill>
                  <a:schemeClr val="tx2"/>
                </a:solidFill>
              </a:rPr>
              <a:t>TITLE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4100" name="Text Box 15">
            <a:extLst>
              <a:ext uri="{FF2B5EF4-FFF2-40B4-BE49-F238E27FC236}">
                <a16:creationId xmlns:a16="http://schemas.microsoft.com/office/drawing/2014/main" id="{6FF96B28-09F5-4C42-BFF5-6A2EE87093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31188" y="4227513"/>
            <a:ext cx="1841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3200" b="0">
              <a:latin typeface="GillSans Italic" panose="020B0502020104020203" pitchFamily="34" charset="-79"/>
            </a:endParaRPr>
          </a:p>
        </p:txBody>
      </p:sp>
      <p:sp>
        <p:nvSpPr>
          <p:cNvPr id="4101" name="Rectangle 16">
            <a:extLst>
              <a:ext uri="{FF2B5EF4-FFF2-40B4-BE49-F238E27FC236}">
                <a16:creationId xmlns:a16="http://schemas.microsoft.com/office/drawing/2014/main" id="{B24A837D-1244-3446-9FA9-A28BFF231C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4141788"/>
            <a:ext cx="73152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500" b="0" i="1"/>
              <a:t>By Name</a:t>
            </a:r>
          </a:p>
        </p:txBody>
      </p:sp>
      <p:sp>
        <p:nvSpPr>
          <p:cNvPr id="4102" name="Rectangle 18">
            <a:extLst>
              <a:ext uri="{FF2B5EF4-FFF2-40B4-BE49-F238E27FC236}">
                <a16:creationId xmlns:a16="http://schemas.microsoft.com/office/drawing/2014/main" id="{8EB6980C-8B77-914B-A923-048F112B83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410200"/>
            <a:ext cx="5638800" cy="1447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 b="0">
              <a:latin typeface="Times" pitchFamily="-84" charset="0"/>
            </a:endParaRPr>
          </a:p>
        </p:txBody>
      </p:sp>
      <p:pic>
        <p:nvPicPr>
          <p:cNvPr id="4103" name="Picture 21">
            <a:extLst>
              <a:ext uri="{FF2B5EF4-FFF2-40B4-BE49-F238E27FC236}">
                <a16:creationId xmlns:a16="http://schemas.microsoft.com/office/drawing/2014/main" id="{97A37ED7-31D3-D044-8077-C73D1DA2F4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847808" y="6148388"/>
            <a:ext cx="2496383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>
            <a:extLst>
              <a:ext uri="{FF2B5EF4-FFF2-40B4-BE49-F238E27FC236}">
                <a16:creationId xmlns:a16="http://schemas.microsoft.com/office/drawing/2014/main" id="{A9D17A2F-D20E-8C49-9345-6B2D686D0C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6146" name="Rectangle 3">
            <a:extLst>
              <a:ext uri="{FF2B5EF4-FFF2-40B4-BE49-F238E27FC236}">
                <a16:creationId xmlns:a16="http://schemas.microsoft.com/office/drawing/2014/main" id="{1E1378B0-CE68-2047-80B3-CC450137D45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10360025" cy="4495800"/>
          </a:xfrm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UWGB Green">
      <a:dk1>
        <a:srgbClr val="000000"/>
      </a:dk1>
      <a:lt1>
        <a:srgbClr val="FFFFFF"/>
      </a:lt1>
      <a:dk2>
        <a:srgbClr val="0F5640"/>
      </a:dk2>
      <a:lt2>
        <a:srgbClr val="DDDDDD"/>
      </a:lt2>
      <a:accent1>
        <a:srgbClr val="549E39"/>
      </a:accent1>
      <a:accent2>
        <a:srgbClr val="8AB833"/>
      </a:accent2>
      <a:accent3>
        <a:srgbClr val="C0CF3A"/>
      </a:accent3>
      <a:accent4>
        <a:srgbClr val="4D9979"/>
      </a:accent4>
      <a:accent5>
        <a:srgbClr val="67C3A8"/>
      </a:accent5>
      <a:accent6>
        <a:srgbClr val="0A8560"/>
      </a:accent6>
      <a:hlink>
        <a:srgbClr val="6B9F25"/>
      </a:hlink>
      <a:folHlink>
        <a:srgbClr val="0F5640"/>
      </a:folHlink>
    </a:clrScheme>
    <a:fontScheme name="Blan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wgb-template" id="{5FAC63AE-5099-0847-85B5-C8BCEAF1B7BB}" vid="{68DF7FCA-53FB-E648-BB14-5065A825CB9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10</Words>
  <Application>Microsoft Macintosh PowerPoint</Application>
  <PresentationFormat>Widescreen</PresentationFormat>
  <Paragraphs>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GillSans Italic</vt:lpstr>
      <vt:lpstr>Times</vt:lpstr>
      <vt:lpstr>Blank</vt:lpstr>
      <vt:lpstr>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subject/>
  <dc:creator>Vlies, Kimberly</dc:creator>
  <cp:lastModifiedBy>Vlies, Kimberly</cp:lastModifiedBy>
  <cp:revision>1</cp:revision>
  <dcterms:created xsi:type="dcterms:W3CDTF">2018-12-19T22:40:15Z</dcterms:created>
  <dcterms:modified xsi:type="dcterms:W3CDTF">2018-12-19T22:40:55Z</dcterms:modified>
</cp:coreProperties>
</file>