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9"/>
    <p:restoredTop sz="94650"/>
  </p:normalViewPr>
  <p:slideViewPr>
    <p:cSldViewPr>
      <p:cViewPr varScale="1">
        <p:scale>
          <a:sx n="171" d="100"/>
          <a:sy n="171" d="100"/>
        </p:scale>
        <p:origin x="200" y="4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6" d="100"/>
          <a:sy n="136" d="100"/>
        </p:scale>
        <p:origin x="476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94731D1-D791-034E-9AC7-5CDD786C00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F65DD91-FD94-CC4A-9F47-9316A7F6738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BB363C01-7478-C74D-A3C4-D62492C8620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ED2EAE49-3807-244E-A62E-34BE6CFBC5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E9DC3E-9A39-F143-BE22-246C8573CA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A82C82B-278C-7141-91E8-0AC2E7CDA7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8375CE3-11DB-E64D-923E-46D2527F714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AEC5DA1-4FB0-4640-B0F3-07AD06F29B5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287DFF25-13B5-B641-929A-FB6D18A8353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DF2AB4FE-5F26-6442-80D0-5B4B664058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B105312B-5E23-5B44-BE0B-C19B57A2C5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6EA4B3-7F87-A140-B9DE-7DABA33FF0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>
            <a:extLst>
              <a:ext uri="{FF2B5EF4-FFF2-40B4-BE49-F238E27FC236}">
                <a16:creationId xmlns:a16="http://schemas.microsoft.com/office/drawing/2014/main" id="{DCDDA513-66B2-7749-95F7-F2058CB98F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9pPr>
          </a:lstStyle>
          <a:p>
            <a:fld id="{29AA72EA-BE23-DB4C-8DB9-E738B0DBF1E1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F67A64B7-966F-D243-8D64-DC96AE7055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53CFDD0-C47D-3B4E-8676-5084D59B2A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itchFamily="-8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015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924" y="3886200"/>
            <a:ext cx="1036015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53392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885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6096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6778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0152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463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383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184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" y="0"/>
            <a:ext cx="12188952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523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909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569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655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742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BFB184B-F52A-B14D-BAC4-E9C96EAE0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1219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E3F57C-B9A4-CB4A-84FD-C9155D85A0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363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9">
            <a:extLst>
              <a:ext uri="{FF2B5EF4-FFF2-40B4-BE49-F238E27FC236}">
                <a16:creationId xmlns:a16="http://schemas.microsoft.com/office/drawing/2014/main" id="{91F6BCB3-A4D3-EC46-B99B-6D60E06198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700" y="6172200"/>
            <a:ext cx="37846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3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3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3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3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8">
            <a:extLst>
              <a:ext uri="{FF2B5EF4-FFF2-40B4-BE49-F238E27FC236}">
                <a16:creationId xmlns:a16="http://schemas.microsoft.com/office/drawing/2014/main" id="{07D93580-722B-604A-96F7-DF2893FF5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133600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0"/>
              <a:t>Subtitle</a:t>
            </a:r>
          </a:p>
        </p:txBody>
      </p:sp>
      <p:sp>
        <p:nvSpPr>
          <p:cNvPr id="4098" name="Text Box 11">
            <a:extLst>
              <a:ext uri="{FF2B5EF4-FFF2-40B4-BE49-F238E27FC236}">
                <a16:creationId xmlns:a16="http://schemas.microsoft.com/office/drawing/2014/main" id="{10F6CD25-3F58-0348-B1D2-A62D24E8D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152775"/>
            <a:ext cx="7772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0" i="1"/>
              <a:t>Presentation/Conference Name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0" i="1"/>
              <a:t>Date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1848DBD-4E04-D641-BD41-2DB4005195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838200"/>
            <a:ext cx="77724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anchor="t"/>
          <a:lstStyle/>
          <a:p>
            <a:pPr eaLnBrk="1" hangingPunct="1">
              <a:lnSpc>
                <a:spcPct val="80000"/>
              </a:lnSpc>
              <a:spcAft>
                <a:spcPct val="9000"/>
              </a:spcAft>
            </a:pPr>
            <a:r>
              <a:rPr lang="en-US" altLang="en-US" sz="5000">
                <a:solidFill>
                  <a:schemeClr val="tx2"/>
                </a:solidFill>
              </a:rPr>
              <a:t>TITLE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100" name="Text Box 15">
            <a:extLst>
              <a:ext uri="{FF2B5EF4-FFF2-40B4-BE49-F238E27FC236}">
                <a16:creationId xmlns:a16="http://schemas.microsoft.com/office/drawing/2014/main" id="{3CE469CE-3E19-C84E-B383-8AE72FA87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188" y="4227513"/>
            <a:ext cx="18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3200" b="0">
              <a:latin typeface="GillSans Italic" panose="020B0502020104020203" pitchFamily="34" charset="-79"/>
            </a:endParaRPr>
          </a:p>
        </p:txBody>
      </p:sp>
      <p:sp>
        <p:nvSpPr>
          <p:cNvPr id="4101" name="Rectangle 16">
            <a:extLst>
              <a:ext uri="{FF2B5EF4-FFF2-40B4-BE49-F238E27FC236}">
                <a16:creationId xmlns:a16="http://schemas.microsoft.com/office/drawing/2014/main" id="{48C6FEF5-CD2E-8D4B-8F56-3166A6BFB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141788"/>
            <a:ext cx="7315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0" i="1"/>
              <a:t>By Name</a:t>
            </a:r>
          </a:p>
        </p:txBody>
      </p:sp>
      <p:sp>
        <p:nvSpPr>
          <p:cNvPr id="4102" name="Rectangle 18">
            <a:extLst>
              <a:ext uri="{FF2B5EF4-FFF2-40B4-BE49-F238E27FC236}">
                <a16:creationId xmlns:a16="http://schemas.microsoft.com/office/drawing/2014/main" id="{29248623-CA1E-7F48-89FB-E1ABE07E2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410200"/>
            <a:ext cx="56388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b="0">
              <a:latin typeface="Times" pitchFamily="-84" charset="0"/>
            </a:endParaRPr>
          </a:p>
        </p:txBody>
      </p:sp>
      <p:pic>
        <p:nvPicPr>
          <p:cNvPr id="4103" name="Picture 21">
            <a:extLst>
              <a:ext uri="{FF2B5EF4-FFF2-40B4-BE49-F238E27FC236}">
                <a16:creationId xmlns:a16="http://schemas.microsoft.com/office/drawing/2014/main" id="{1A1C854E-A706-2249-B440-8CD18C12E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6148388"/>
            <a:ext cx="37338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3949B8FC-8447-3944-A1D0-2F5FE8B79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6717D897-CBE7-E941-B7CA-473D538647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10360025" cy="44958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UWGB Green">
      <a:dk1>
        <a:srgbClr val="000000"/>
      </a:dk1>
      <a:lt1>
        <a:srgbClr val="FFFFFF"/>
      </a:lt1>
      <a:dk2>
        <a:srgbClr val="0F5640"/>
      </a:dk2>
      <a:lt2>
        <a:srgbClr val="DDDDDD"/>
      </a:lt2>
      <a:accent1>
        <a:srgbClr val="549E39"/>
      </a:accent1>
      <a:accent2>
        <a:srgbClr val="8AB833"/>
      </a:accent2>
      <a:accent3>
        <a:srgbClr val="C0CF3A"/>
      </a:accent3>
      <a:accent4>
        <a:srgbClr val="4D9979"/>
      </a:accent4>
      <a:accent5>
        <a:srgbClr val="67C3A8"/>
      </a:accent5>
      <a:accent6>
        <a:srgbClr val="0A8560"/>
      </a:accent6>
      <a:hlink>
        <a:srgbClr val="6B9F25"/>
      </a:hlink>
      <a:folHlink>
        <a:srgbClr val="0F564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hb-template" id="{848AF9E3-00F8-CC4F-9C53-AAC8CE1EE27A}" vid="{A517E678-6E99-AB45-BC5D-36C4F6DF7CE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</Words>
  <Application>Microsoft Macintosh PowerPoint</Application>
  <PresentationFormat>Widescreen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GillSans Italic</vt:lpstr>
      <vt:lpstr>Times</vt:lpstr>
      <vt:lpstr>Blank</vt:lpstr>
      <vt:lpstr>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subject/>
  <dc:creator>Vlies, Kimberly</dc:creator>
  <cp:lastModifiedBy>Vlies, Kimberly</cp:lastModifiedBy>
  <cp:revision>1</cp:revision>
  <dcterms:created xsi:type="dcterms:W3CDTF">2018-12-19T22:39:15Z</dcterms:created>
  <dcterms:modified xsi:type="dcterms:W3CDTF">2018-12-19T22:39:30Z</dcterms:modified>
</cp:coreProperties>
</file>