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-8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49"/>
    <p:restoredTop sz="94650"/>
  </p:normalViewPr>
  <p:slideViewPr>
    <p:cSldViewPr>
      <p:cViewPr varScale="1">
        <p:scale>
          <a:sx n="171" d="100"/>
          <a:sy n="171" d="100"/>
        </p:scale>
        <p:origin x="200" y="4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36" d="100"/>
          <a:sy n="136" d="100"/>
        </p:scale>
        <p:origin x="4768" y="2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194731D1-D791-034E-9AC7-5CDD786C00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5F65DD91-FD94-CC4A-9F47-9316A7F6738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BB363C01-7478-C74D-A3C4-D62492C8620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ED2EAE49-3807-244E-A62E-34BE6CFBC5F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595F9D6-0181-1F45-9F49-25AF468CC5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A82C82B-278C-7141-91E8-0AC2E7CDA7F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58375CE3-11DB-E64D-923E-46D2527F714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63EA558-B1A4-B440-8099-B512869B06A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287DFF25-13B5-B641-929A-FB6D18A8353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DF2AB4FE-5F26-6442-80D0-5B4B664058C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B105312B-5E23-5B44-BE0B-C19B57A2C5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FF62EC4-C26D-8D44-AAB9-BAF5150B86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>
            <a:extLst>
              <a:ext uri="{FF2B5EF4-FFF2-40B4-BE49-F238E27FC236}">
                <a16:creationId xmlns:a16="http://schemas.microsoft.com/office/drawing/2014/main" id="{246A3066-C9B2-2643-8190-A6AA489495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84" charset="0"/>
                <a:ea typeface="ＭＳ Ｐゴシック" panose="020B0600070205080204" pitchFamily="34" charset="-128"/>
              </a:defRPr>
            </a:lvl9pPr>
          </a:lstStyle>
          <a:p>
            <a:fld id="{EC543E20-5288-4E48-80E7-66483FD4DA2A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6F378D78-E92F-FE41-9B89-730C785EEB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117BF93-D2ED-1C40-A110-E29C24DE53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itchFamily="-8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0152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5924" y="3886200"/>
            <a:ext cx="10360152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25956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71263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0"/>
            <a:ext cx="304800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8940800" cy="6096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14445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10360152" cy="4495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0601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4603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508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08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7841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" y="0"/>
            <a:ext cx="12188952" cy="121615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4493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75322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57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8288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8315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F52ED73-A2E2-3749-ADE1-E45E8AE977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2192000" cy="1219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C5A8393-FEEC-924B-8672-596E34C6D4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103632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8" name="Picture 9">
            <a:extLst>
              <a:ext uri="{FF2B5EF4-FFF2-40B4-BE49-F238E27FC236}">
                <a16:creationId xmlns:a16="http://schemas.microsoft.com/office/drawing/2014/main" id="{4C178393-8A96-BA46-8B22-751C043FFD2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0" y="5880100"/>
            <a:ext cx="463550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3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300" b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300" b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300" b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300" b="1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300" b="1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300" b="1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300" b="1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3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8">
            <a:extLst>
              <a:ext uri="{FF2B5EF4-FFF2-40B4-BE49-F238E27FC236}">
                <a16:creationId xmlns:a16="http://schemas.microsoft.com/office/drawing/2014/main" id="{226389D1-49F1-5443-82CD-FFD36CD14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133600"/>
            <a:ext cx="7772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0"/>
              <a:t>Subtitle</a:t>
            </a:r>
          </a:p>
        </p:txBody>
      </p:sp>
      <p:sp>
        <p:nvSpPr>
          <p:cNvPr id="4098" name="Text Box 11">
            <a:extLst>
              <a:ext uri="{FF2B5EF4-FFF2-40B4-BE49-F238E27FC236}">
                <a16:creationId xmlns:a16="http://schemas.microsoft.com/office/drawing/2014/main" id="{33A93BC0-D5E7-284C-BEB2-4C07B0D7BE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152775"/>
            <a:ext cx="77724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500" b="0" i="1"/>
              <a:t>Presentation/Conference Name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500" b="0" i="1"/>
              <a:t>Date</a:t>
            </a: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06038700-8332-B04E-A95C-CEFDB596BCB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838200"/>
            <a:ext cx="7772400" cy="1600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 anchor="t"/>
          <a:lstStyle/>
          <a:p>
            <a:pPr eaLnBrk="1" hangingPunct="1">
              <a:lnSpc>
                <a:spcPct val="80000"/>
              </a:lnSpc>
              <a:spcAft>
                <a:spcPct val="9000"/>
              </a:spcAft>
            </a:pPr>
            <a:r>
              <a:rPr lang="en-US" altLang="en-US" sz="5000">
                <a:solidFill>
                  <a:schemeClr val="tx2"/>
                </a:solidFill>
              </a:rPr>
              <a:t>TITLE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100" name="Text Box 15">
            <a:extLst>
              <a:ext uri="{FF2B5EF4-FFF2-40B4-BE49-F238E27FC236}">
                <a16:creationId xmlns:a16="http://schemas.microsoft.com/office/drawing/2014/main" id="{AB923313-F45B-6E4C-8C3D-F97DEE63C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1188" y="4227513"/>
            <a:ext cx="1841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3200" b="0">
              <a:latin typeface="GillSans Italic" panose="020B0502020104020203" pitchFamily="34" charset="-79"/>
            </a:endParaRPr>
          </a:p>
        </p:txBody>
      </p:sp>
      <p:sp>
        <p:nvSpPr>
          <p:cNvPr id="4101" name="Rectangle 16">
            <a:extLst>
              <a:ext uri="{FF2B5EF4-FFF2-40B4-BE49-F238E27FC236}">
                <a16:creationId xmlns:a16="http://schemas.microsoft.com/office/drawing/2014/main" id="{6AD7FB1A-D02D-BC48-BA27-978DE3A0E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141788"/>
            <a:ext cx="73152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500" b="0" i="1"/>
              <a:t>By Name</a:t>
            </a:r>
          </a:p>
        </p:txBody>
      </p:sp>
      <p:sp>
        <p:nvSpPr>
          <p:cNvPr id="4102" name="Rectangle 18">
            <a:extLst>
              <a:ext uri="{FF2B5EF4-FFF2-40B4-BE49-F238E27FC236}">
                <a16:creationId xmlns:a16="http://schemas.microsoft.com/office/drawing/2014/main" id="{7E3A6D1D-52BF-284F-90A4-439B02E47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410200"/>
            <a:ext cx="5638800" cy="1447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 b="0">
              <a:latin typeface="Times" pitchFamily="-84" charset="0"/>
            </a:endParaRPr>
          </a:p>
        </p:txBody>
      </p:sp>
      <p:pic>
        <p:nvPicPr>
          <p:cNvPr id="4103" name="Picture 21">
            <a:extLst>
              <a:ext uri="{FF2B5EF4-FFF2-40B4-BE49-F238E27FC236}">
                <a16:creationId xmlns:a16="http://schemas.microsoft.com/office/drawing/2014/main" id="{985722ED-7A85-2441-9565-586E28482D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0" y="5880100"/>
            <a:ext cx="463550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>
            <a:extLst>
              <a:ext uri="{FF2B5EF4-FFF2-40B4-BE49-F238E27FC236}">
                <a16:creationId xmlns:a16="http://schemas.microsoft.com/office/drawing/2014/main" id="{A6E15E63-CF54-5845-94FA-7F9D552C3C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6146" name="Rectangle 3">
            <a:extLst>
              <a:ext uri="{FF2B5EF4-FFF2-40B4-BE49-F238E27FC236}">
                <a16:creationId xmlns:a16="http://schemas.microsoft.com/office/drawing/2014/main" id="{609BFA37-BC1D-0849-BAD5-348650E021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10360025" cy="4495800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UWGB Green">
      <a:dk1>
        <a:srgbClr val="000000"/>
      </a:dk1>
      <a:lt1>
        <a:srgbClr val="FFFFFF"/>
      </a:lt1>
      <a:dk2>
        <a:srgbClr val="0F5640"/>
      </a:dk2>
      <a:lt2>
        <a:srgbClr val="DDDDDD"/>
      </a:lt2>
      <a:accent1>
        <a:srgbClr val="549E39"/>
      </a:accent1>
      <a:accent2>
        <a:srgbClr val="8AB833"/>
      </a:accent2>
      <a:accent3>
        <a:srgbClr val="C0CF3A"/>
      </a:accent3>
      <a:accent4>
        <a:srgbClr val="4D9979"/>
      </a:accent4>
      <a:accent5>
        <a:srgbClr val="67C3A8"/>
      </a:accent5>
      <a:accent6>
        <a:srgbClr val="0A8560"/>
      </a:accent6>
      <a:hlink>
        <a:srgbClr val="6B9F25"/>
      </a:hlink>
      <a:folHlink>
        <a:srgbClr val="0F5640"/>
      </a:folHlink>
    </a:clrScheme>
    <a:fontScheme name="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nt-template" id="{50EF08CB-2398-5C46-884B-2A7E83AAECC9}" vid="{B832F41C-28DB-4A4A-A6E3-6D64CE6D150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10</Words>
  <Application>Microsoft Macintosh PowerPoint</Application>
  <PresentationFormat>Widescreen</PresentationFormat>
  <Paragraphs>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GillSans Italic</vt:lpstr>
      <vt:lpstr>Times</vt:lpstr>
      <vt:lpstr>Blank</vt:lpstr>
      <vt:lpstr>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subject/>
  <dc:creator>Vlies, Kimberly</dc:creator>
  <cp:lastModifiedBy>Vlies, Kimberly</cp:lastModifiedBy>
  <cp:revision>1</cp:revision>
  <dcterms:created xsi:type="dcterms:W3CDTF">2018-12-19T22:38:15Z</dcterms:created>
  <dcterms:modified xsi:type="dcterms:W3CDTF">2018-12-19T22:39:06Z</dcterms:modified>
</cp:coreProperties>
</file>