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9"/>
    <p:restoredTop sz="94650"/>
  </p:normalViewPr>
  <p:slideViewPr>
    <p:cSldViewPr>
      <p:cViewPr varScale="1">
        <p:scale>
          <a:sx n="171" d="100"/>
          <a:sy n="171" d="100"/>
        </p:scale>
        <p:origin x="200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476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94731D1-D791-034E-9AC7-5CDD786C00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65DD91-FD94-CC4A-9F47-9316A7F673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B363C01-7478-C74D-A3C4-D62492C862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D2EAE49-3807-244E-A62E-34BE6CFBC5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63B029-E8A3-BD41-BC35-3D681152D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A82C82B-278C-7141-91E8-0AC2E7CDA7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8375CE3-11DB-E64D-923E-46D2527F71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E874BC2-8A7D-1D40-B523-ACE933D36C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87DFF25-13B5-B641-929A-FB6D18A835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F2AB4FE-5F26-6442-80D0-5B4B664058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B105312B-5E23-5B44-BE0B-C19B57A2C5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93AE863-94B7-A640-8FF8-29573A2CD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54C59402-FAE9-9746-99CD-EA63AC0C2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9pPr>
          </a:lstStyle>
          <a:p>
            <a:fld id="{B00EAAFD-DF21-AB41-A7C6-209CA292C66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24574F7-44B9-AD48-B7D2-73461DAF3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101C23-F792-AC4D-8F87-500E1E285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itchFamily="-8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015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24" y="3886200"/>
            <a:ext cx="1036015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03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405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842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0152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250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71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96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" y="0"/>
            <a:ext cx="1218895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839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95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52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501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6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DDF25D-73A2-5142-8FC5-6D6B43144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19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493A5F-18E5-3746-8A16-0272153F9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>
            <a:extLst>
              <a:ext uri="{FF2B5EF4-FFF2-40B4-BE49-F238E27FC236}">
                <a16:creationId xmlns:a16="http://schemas.microsoft.com/office/drawing/2014/main" id="{E26C717A-56EC-704A-9359-31BD7889CE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172200"/>
            <a:ext cx="376872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8">
            <a:extLst>
              <a:ext uri="{FF2B5EF4-FFF2-40B4-BE49-F238E27FC236}">
                <a16:creationId xmlns:a16="http://schemas.microsoft.com/office/drawing/2014/main" id="{BA026855-8725-0040-B49B-9A77FBA2A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336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0"/>
              <a:t>Subtitle</a:t>
            </a:r>
          </a:p>
        </p:txBody>
      </p:sp>
      <p:sp>
        <p:nvSpPr>
          <p:cNvPr id="4098" name="Text Box 11">
            <a:extLst>
              <a:ext uri="{FF2B5EF4-FFF2-40B4-BE49-F238E27FC236}">
                <a16:creationId xmlns:a16="http://schemas.microsoft.com/office/drawing/2014/main" id="{006DB8DC-4DEC-EB49-97CA-F980E1EB4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52775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Presentation/Conference Name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Date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0FE3E9D-23B7-5944-B16C-3F653FF44B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8200"/>
            <a:ext cx="77724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t"/>
          <a:lstStyle/>
          <a:p>
            <a:pPr eaLnBrk="1" hangingPunct="1">
              <a:lnSpc>
                <a:spcPct val="80000"/>
              </a:lnSpc>
              <a:spcAft>
                <a:spcPct val="9000"/>
              </a:spcAft>
            </a:pPr>
            <a:r>
              <a:rPr lang="en-US" altLang="en-US" sz="5000">
                <a:solidFill>
                  <a:schemeClr val="tx2"/>
                </a:solidFill>
              </a:rPr>
              <a:t>TITLE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00" name="Text Box 15">
            <a:extLst>
              <a:ext uri="{FF2B5EF4-FFF2-40B4-BE49-F238E27FC236}">
                <a16:creationId xmlns:a16="http://schemas.microsoft.com/office/drawing/2014/main" id="{6FF96B28-09F5-4C42-BFF5-6A2EE8709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22751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b="0">
              <a:latin typeface="GillSans Italic" panose="020B0502020104020203" pitchFamily="34" charset="-79"/>
            </a:endParaRP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B24A837D-1244-3446-9FA9-A28BFF231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141788"/>
            <a:ext cx="7315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By Name</a:t>
            </a:r>
          </a:p>
        </p:txBody>
      </p:sp>
      <p:sp>
        <p:nvSpPr>
          <p:cNvPr id="4102" name="Rectangle 18">
            <a:extLst>
              <a:ext uri="{FF2B5EF4-FFF2-40B4-BE49-F238E27FC236}">
                <a16:creationId xmlns:a16="http://schemas.microsoft.com/office/drawing/2014/main" id="{8EB6980C-8B77-914B-A923-048F112B8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10200"/>
            <a:ext cx="56388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Times" pitchFamily="-84" charset="0"/>
            </a:endParaRPr>
          </a:p>
        </p:txBody>
      </p:sp>
      <p:pic>
        <p:nvPicPr>
          <p:cNvPr id="4103" name="Picture 21">
            <a:extLst>
              <a:ext uri="{FF2B5EF4-FFF2-40B4-BE49-F238E27FC236}">
                <a16:creationId xmlns:a16="http://schemas.microsoft.com/office/drawing/2014/main" id="{97A37ED7-31D3-D044-8077-C73D1DA2F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6148388"/>
            <a:ext cx="37338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A9D17A2F-D20E-8C49-9345-6B2D686D0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1E1378B0-CE68-2047-80B3-CC450137D4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0025" cy="44958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WGB Green">
      <a:dk1>
        <a:srgbClr val="000000"/>
      </a:dk1>
      <a:lt1>
        <a:srgbClr val="FFFFFF"/>
      </a:lt1>
      <a:dk2>
        <a:srgbClr val="0F5640"/>
      </a:dk2>
      <a:lt2>
        <a:srgbClr val="DDDDDD"/>
      </a:lt2>
      <a:accent1>
        <a:srgbClr val="549E39"/>
      </a:accent1>
      <a:accent2>
        <a:srgbClr val="8AB833"/>
      </a:accent2>
      <a:accent3>
        <a:srgbClr val="C0CF3A"/>
      </a:accent3>
      <a:accent4>
        <a:srgbClr val="4D9979"/>
      </a:accent4>
      <a:accent5>
        <a:srgbClr val="67C3A8"/>
      </a:accent5>
      <a:accent6>
        <a:srgbClr val="0A8560"/>
      </a:accent6>
      <a:hlink>
        <a:srgbClr val="6B9F25"/>
      </a:hlink>
      <a:folHlink>
        <a:srgbClr val="0F564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n-template" id="{C241115E-6769-4C4C-B520-C4DAA9BB0EAE}" vid="{5298470F-C982-C94D-8250-5D18A19639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10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GillSans Italic</vt:lpstr>
      <vt:lpstr>Times</vt:lpstr>
      <vt:lpstr>Blank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Vlies, Kimberly</dc:creator>
  <cp:lastModifiedBy>Vlies, Kimberly</cp:lastModifiedBy>
  <cp:revision>1</cp:revision>
  <dcterms:created xsi:type="dcterms:W3CDTF">2018-12-19T22:34:29Z</dcterms:created>
  <dcterms:modified xsi:type="dcterms:W3CDTF">2018-12-19T22:37:10Z</dcterms:modified>
</cp:coreProperties>
</file>