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2"/>
  </p:notesMasterIdLst>
  <p:sldIdLst>
    <p:sldId id="256" r:id="rId5"/>
    <p:sldId id="257" r:id="rId6"/>
    <p:sldId id="258" r:id="rId7"/>
    <p:sldId id="259" r:id="rId8"/>
    <p:sldId id="260" r:id="rId9"/>
    <p:sldId id="263" r:id="rId10"/>
    <p:sldId id="266" r:id="rId11"/>
    <p:sldId id="262" r:id="rId12"/>
    <p:sldId id="261" r:id="rId13"/>
    <p:sldId id="264" r:id="rId14"/>
    <p:sldId id="267" r:id="rId15"/>
    <p:sldId id="265" r:id="rId16"/>
    <p:sldId id="268" r:id="rId17"/>
    <p:sldId id="270" r:id="rId18"/>
    <p:sldId id="271" r:id="rId19"/>
    <p:sldId id="272" r:id="rId20"/>
    <p:sldId id="26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94660"/>
  </p:normalViewPr>
  <p:slideViewPr>
    <p:cSldViewPr snapToGrid="0">
      <p:cViewPr>
        <p:scale>
          <a:sx n="62" d="100"/>
          <a:sy n="62" d="100"/>
        </p:scale>
        <p:origin x="64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regated University Fee Allocation Committee" userId="a1119f6f-816b-4e60-b299-2a7c8786b1b6" providerId="ADAL" clId="{8C774AB9-8A75-48A6-9650-F2853628CD9B}"/>
    <pc:docChg chg="undo custSel addSld modSld">
      <pc:chgData name="Segregated University Fee Allocation Committee" userId="a1119f6f-816b-4e60-b299-2a7c8786b1b6" providerId="ADAL" clId="{8C774AB9-8A75-48A6-9650-F2853628CD9B}" dt="2022-09-27T19:30:01.156" v="8079" actId="20577"/>
      <pc:docMkLst>
        <pc:docMk/>
      </pc:docMkLst>
      <pc:sldChg chg="modSp mod">
        <pc:chgData name="Segregated University Fee Allocation Committee" userId="a1119f6f-816b-4e60-b299-2a7c8786b1b6" providerId="ADAL" clId="{8C774AB9-8A75-48A6-9650-F2853628CD9B}" dt="2022-09-27T17:45:31.086" v="125" actId="20577"/>
        <pc:sldMkLst>
          <pc:docMk/>
          <pc:sldMk cId="109857222" sldId="256"/>
        </pc:sldMkLst>
        <pc:spChg chg="mod">
          <ac:chgData name="Segregated University Fee Allocation Committee" userId="a1119f6f-816b-4e60-b299-2a7c8786b1b6" providerId="ADAL" clId="{8C774AB9-8A75-48A6-9650-F2853628CD9B}" dt="2022-09-27T17:45:31.086" v="125" actId="20577"/>
          <ac:spMkLst>
            <pc:docMk/>
            <pc:sldMk cId="109857222" sldId="256"/>
            <ac:spMk id="2" creationId="{00000000-0000-0000-0000-000000000000}"/>
          </ac:spMkLst>
        </pc:spChg>
        <pc:spChg chg="mod">
          <ac:chgData name="Segregated University Fee Allocation Committee" userId="a1119f6f-816b-4e60-b299-2a7c8786b1b6" providerId="ADAL" clId="{8C774AB9-8A75-48A6-9650-F2853628CD9B}" dt="2022-09-27T17:44:08.415" v="109" actId="20577"/>
          <ac:spMkLst>
            <pc:docMk/>
            <pc:sldMk cId="109857222" sldId="256"/>
            <ac:spMk id="3" creationId="{00000000-0000-0000-0000-000000000000}"/>
          </ac:spMkLst>
        </pc:spChg>
      </pc:sldChg>
      <pc:sldChg chg="modSp new mod">
        <pc:chgData name="Segregated University Fee Allocation Committee" userId="a1119f6f-816b-4e60-b299-2a7c8786b1b6" providerId="ADAL" clId="{8C774AB9-8A75-48A6-9650-F2853628CD9B}" dt="2022-09-27T17:54:11.598" v="378" actId="14"/>
        <pc:sldMkLst>
          <pc:docMk/>
          <pc:sldMk cId="10725585" sldId="257"/>
        </pc:sldMkLst>
        <pc:spChg chg="mod">
          <ac:chgData name="Segregated University Fee Allocation Committee" userId="a1119f6f-816b-4e60-b299-2a7c8786b1b6" providerId="ADAL" clId="{8C774AB9-8A75-48A6-9650-F2853628CD9B}" dt="2022-09-27T17:46:09.838" v="144" actId="20577"/>
          <ac:spMkLst>
            <pc:docMk/>
            <pc:sldMk cId="10725585" sldId="257"/>
            <ac:spMk id="2" creationId="{EF0E6044-E0D7-4DDE-94A7-206BDDB2D0E3}"/>
          </ac:spMkLst>
        </pc:spChg>
        <pc:spChg chg="mod">
          <ac:chgData name="Segregated University Fee Allocation Committee" userId="a1119f6f-816b-4e60-b299-2a7c8786b1b6" providerId="ADAL" clId="{8C774AB9-8A75-48A6-9650-F2853628CD9B}" dt="2022-09-27T17:54:11.598" v="378" actId="14"/>
          <ac:spMkLst>
            <pc:docMk/>
            <pc:sldMk cId="10725585" sldId="257"/>
            <ac:spMk id="3" creationId="{30A36C14-26A9-40B5-A299-469735F101AE}"/>
          </ac:spMkLst>
        </pc:spChg>
      </pc:sldChg>
      <pc:sldChg chg="modSp new mod">
        <pc:chgData name="Segregated University Fee Allocation Committee" userId="a1119f6f-816b-4e60-b299-2a7c8786b1b6" providerId="ADAL" clId="{8C774AB9-8A75-48A6-9650-F2853628CD9B}" dt="2022-09-27T17:58:34.277" v="665" actId="20577"/>
        <pc:sldMkLst>
          <pc:docMk/>
          <pc:sldMk cId="2465797879" sldId="258"/>
        </pc:sldMkLst>
        <pc:spChg chg="mod">
          <ac:chgData name="Segregated University Fee Allocation Committee" userId="a1119f6f-816b-4e60-b299-2a7c8786b1b6" providerId="ADAL" clId="{8C774AB9-8A75-48A6-9650-F2853628CD9B}" dt="2022-09-27T17:54:47.062" v="410" actId="20577"/>
          <ac:spMkLst>
            <pc:docMk/>
            <pc:sldMk cId="2465797879" sldId="258"/>
            <ac:spMk id="2" creationId="{ED511135-918D-42A6-9A89-D348670022BF}"/>
          </ac:spMkLst>
        </pc:spChg>
        <pc:spChg chg="mod">
          <ac:chgData name="Segregated University Fee Allocation Committee" userId="a1119f6f-816b-4e60-b299-2a7c8786b1b6" providerId="ADAL" clId="{8C774AB9-8A75-48A6-9650-F2853628CD9B}" dt="2022-09-27T17:58:34.277" v="665" actId="20577"/>
          <ac:spMkLst>
            <pc:docMk/>
            <pc:sldMk cId="2465797879" sldId="258"/>
            <ac:spMk id="3" creationId="{6E32DD0A-8A72-4C50-AC24-C264D64823A8}"/>
          </ac:spMkLst>
        </pc:spChg>
      </pc:sldChg>
      <pc:sldChg chg="modSp new mod">
        <pc:chgData name="Segregated University Fee Allocation Committee" userId="a1119f6f-816b-4e60-b299-2a7c8786b1b6" providerId="ADAL" clId="{8C774AB9-8A75-48A6-9650-F2853628CD9B}" dt="2022-09-27T19:04:35.327" v="5878" actId="20577"/>
        <pc:sldMkLst>
          <pc:docMk/>
          <pc:sldMk cId="2254687523" sldId="259"/>
        </pc:sldMkLst>
        <pc:spChg chg="mod">
          <ac:chgData name="Segregated University Fee Allocation Committee" userId="a1119f6f-816b-4e60-b299-2a7c8786b1b6" providerId="ADAL" clId="{8C774AB9-8A75-48A6-9650-F2853628CD9B}" dt="2022-09-27T17:59:05.579" v="673" actId="20577"/>
          <ac:spMkLst>
            <pc:docMk/>
            <pc:sldMk cId="2254687523" sldId="259"/>
            <ac:spMk id="2" creationId="{6EFA0607-A918-4A6B-994F-F8C0D6D3F97B}"/>
          </ac:spMkLst>
        </pc:spChg>
        <pc:spChg chg="mod">
          <ac:chgData name="Segregated University Fee Allocation Committee" userId="a1119f6f-816b-4e60-b299-2a7c8786b1b6" providerId="ADAL" clId="{8C774AB9-8A75-48A6-9650-F2853628CD9B}" dt="2022-09-27T19:04:35.327" v="5878" actId="20577"/>
          <ac:spMkLst>
            <pc:docMk/>
            <pc:sldMk cId="2254687523" sldId="259"/>
            <ac:spMk id="3" creationId="{4824AF46-6D65-4A4F-8FB3-7395C16C5013}"/>
          </ac:spMkLst>
        </pc:spChg>
      </pc:sldChg>
      <pc:sldChg chg="modSp new mod">
        <pc:chgData name="Segregated University Fee Allocation Committee" userId="a1119f6f-816b-4e60-b299-2a7c8786b1b6" providerId="ADAL" clId="{8C774AB9-8A75-48A6-9650-F2853628CD9B}" dt="2022-09-27T18:13:11.888" v="2093" actId="20577"/>
        <pc:sldMkLst>
          <pc:docMk/>
          <pc:sldMk cId="527154908" sldId="260"/>
        </pc:sldMkLst>
        <pc:spChg chg="mod">
          <ac:chgData name="Segregated University Fee Allocation Committee" userId="a1119f6f-816b-4e60-b299-2a7c8786b1b6" providerId="ADAL" clId="{8C774AB9-8A75-48A6-9650-F2853628CD9B}" dt="2022-09-27T18:05:59.092" v="1132" actId="20577"/>
          <ac:spMkLst>
            <pc:docMk/>
            <pc:sldMk cId="527154908" sldId="260"/>
            <ac:spMk id="2" creationId="{DCAD52F1-4032-493C-B71A-15B9204D9036}"/>
          </ac:spMkLst>
        </pc:spChg>
        <pc:spChg chg="mod">
          <ac:chgData name="Segregated University Fee Allocation Committee" userId="a1119f6f-816b-4e60-b299-2a7c8786b1b6" providerId="ADAL" clId="{8C774AB9-8A75-48A6-9650-F2853628CD9B}" dt="2022-09-27T18:13:11.888" v="2093" actId="20577"/>
          <ac:spMkLst>
            <pc:docMk/>
            <pc:sldMk cId="527154908" sldId="260"/>
            <ac:spMk id="3" creationId="{051A5822-E622-4BD4-861B-077BB6720F83}"/>
          </ac:spMkLst>
        </pc:spChg>
      </pc:sldChg>
      <pc:sldChg chg="modSp new mod">
        <pc:chgData name="Segregated University Fee Allocation Committee" userId="a1119f6f-816b-4e60-b299-2a7c8786b1b6" providerId="ADAL" clId="{8C774AB9-8A75-48A6-9650-F2853628CD9B}" dt="2022-09-27T19:03:27.107" v="5843" actId="27636"/>
        <pc:sldMkLst>
          <pc:docMk/>
          <pc:sldMk cId="3656121073" sldId="261"/>
        </pc:sldMkLst>
        <pc:spChg chg="mod">
          <ac:chgData name="Segregated University Fee Allocation Committee" userId="a1119f6f-816b-4e60-b299-2a7c8786b1b6" providerId="ADAL" clId="{8C774AB9-8A75-48A6-9650-F2853628CD9B}" dt="2022-09-27T18:13:18.557" v="2099" actId="20577"/>
          <ac:spMkLst>
            <pc:docMk/>
            <pc:sldMk cId="3656121073" sldId="261"/>
            <ac:spMk id="2" creationId="{0BC0E080-D368-4275-BEA8-5CAB576CB8DC}"/>
          </ac:spMkLst>
        </pc:spChg>
        <pc:spChg chg="mod">
          <ac:chgData name="Segregated University Fee Allocation Committee" userId="a1119f6f-816b-4e60-b299-2a7c8786b1b6" providerId="ADAL" clId="{8C774AB9-8A75-48A6-9650-F2853628CD9B}" dt="2022-09-27T19:03:27.107" v="5843" actId="27636"/>
          <ac:spMkLst>
            <pc:docMk/>
            <pc:sldMk cId="3656121073" sldId="261"/>
            <ac:spMk id="3" creationId="{42D41F7B-D22E-4800-905D-9A7709152523}"/>
          </ac:spMkLst>
        </pc:spChg>
      </pc:sldChg>
      <pc:sldChg chg="addSp delSp modSp new mod">
        <pc:chgData name="Segregated University Fee Allocation Committee" userId="a1119f6f-816b-4e60-b299-2a7c8786b1b6" providerId="ADAL" clId="{8C774AB9-8A75-48A6-9650-F2853628CD9B}" dt="2022-09-27T18:17:26.442" v="2569" actId="1076"/>
        <pc:sldMkLst>
          <pc:docMk/>
          <pc:sldMk cId="2274138789" sldId="262"/>
        </pc:sldMkLst>
        <pc:spChg chg="del">
          <ac:chgData name="Segregated University Fee Allocation Committee" userId="a1119f6f-816b-4e60-b299-2a7c8786b1b6" providerId="ADAL" clId="{8C774AB9-8A75-48A6-9650-F2853628CD9B}" dt="2022-09-27T18:17:17.764" v="2567"/>
          <ac:spMkLst>
            <pc:docMk/>
            <pc:sldMk cId="2274138789" sldId="262"/>
            <ac:spMk id="3" creationId="{A5E034A1-81A5-441A-97DE-E2A14A7BFD9F}"/>
          </ac:spMkLst>
        </pc:spChg>
        <pc:picChg chg="add mod">
          <ac:chgData name="Segregated University Fee Allocation Committee" userId="a1119f6f-816b-4e60-b299-2a7c8786b1b6" providerId="ADAL" clId="{8C774AB9-8A75-48A6-9650-F2853628CD9B}" dt="2022-09-27T18:17:26.442" v="2569" actId="1076"/>
          <ac:picMkLst>
            <pc:docMk/>
            <pc:sldMk cId="2274138789" sldId="262"/>
            <ac:picMk id="4" creationId="{093D7C41-51BB-4769-AF29-3BD5C6DE70C7}"/>
          </ac:picMkLst>
        </pc:picChg>
      </pc:sldChg>
      <pc:sldChg chg="modSp new mod">
        <pc:chgData name="Segregated University Fee Allocation Committee" userId="a1119f6f-816b-4e60-b299-2a7c8786b1b6" providerId="ADAL" clId="{8C774AB9-8A75-48A6-9650-F2853628CD9B}" dt="2022-09-27T18:42:38.836" v="4262" actId="20577"/>
        <pc:sldMkLst>
          <pc:docMk/>
          <pc:sldMk cId="4142529609" sldId="263"/>
        </pc:sldMkLst>
        <pc:spChg chg="mod">
          <ac:chgData name="Segregated University Fee Allocation Committee" userId="a1119f6f-816b-4e60-b299-2a7c8786b1b6" providerId="ADAL" clId="{8C774AB9-8A75-48A6-9650-F2853628CD9B}" dt="2022-09-27T18:21:56.407" v="2593" actId="20577"/>
          <ac:spMkLst>
            <pc:docMk/>
            <pc:sldMk cId="4142529609" sldId="263"/>
            <ac:spMk id="2" creationId="{DC1DA668-4572-48CB-833A-7E4D89A7A41F}"/>
          </ac:spMkLst>
        </pc:spChg>
        <pc:spChg chg="mod">
          <ac:chgData name="Segregated University Fee Allocation Committee" userId="a1119f6f-816b-4e60-b299-2a7c8786b1b6" providerId="ADAL" clId="{8C774AB9-8A75-48A6-9650-F2853628CD9B}" dt="2022-09-27T18:42:38.836" v="4262" actId="20577"/>
          <ac:spMkLst>
            <pc:docMk/>
            <pc:sldMk cId="4142529609" sldId="263"/>
            <ac:spMk id="3" creationId="{7F7BD304-781A-4419-AEBA-12ECCF45F647}"/>
          </ac:spMkLst>
        </pc:spChg>
      </pc:sldChg>
      <pc:sldChg chg="modSp new mod">
        <pc:chgData name="Segregated University Fee Allocation Committee" userId="a1119f6f-816b-4e60-b299-2a7c8786b1b6" providerId="ADAL" clId="{8C774AB9-8A75-48A6-9650-F2853628CD9B}" dt="2022-09-27T18:51:46.798" v="4893" actId="113"/>
        <pc:sldMkLst>
          <pc:docMk/>
          <pc:sldMk cId="3526820875" sldId="264"/>
        </pc:sldMkLst>
        <pc:spChg chg="mod">
          <ac:chgData name="Segregated University Fee Allocation Committee" userId="a1119f6f-816b-4e60-b299-2a7c8786b1b6" providerId="ADAL" clId="{8C774AB9-8A75-48A6-9650-F2853628CD9B}" dt="2022-09-27T18:47:39.488" v="4683" actId="20577"/>
          <ac:spMkLst>
            <pc:docMk/>
            <pc:sldMk cId="3526820875" sldId="264"/>
            <ac:spMk id="2" creationId="{38935DD7-F056-4B33-B498-C34546BDE4DC}"/>
          </ac:spMkLst>
        </pc:spChg>
        <pc:spChg chg="mod">
          <ac:chgData name="Segregated University Fee Allocation Committee" userId="a1119f6f-816b-4e60-b299-2a7c8786b1b6" providerId="ADAL" clId="{8C774AB9-8A75-48A6-9650-F2853628CD9B}" dt="2022-09-27T18:51:46.798" v="4893" actId="113"/>
          <ac:spMkLst>
            <pc:docMk/>
            <pc:sldMk cId="3526820875" sldId="264"/>
            <ac:spMk id="3" creationId="{B01A432A-57E8-453A-A8AA-2B89F74F1F08}"/>
          </ac:spMkLst>
        </pc:spChg>
      </pc:sldChg>
      <pc:sldChg chg="modSp new mod">
        <pc:chgData name="Segregated University Fee Allocation Committee" userId="a1119f6f-816b-4e60-b299-2a7c8786b1b6" providerId="ADAL" clId="{8C774AB9-8A75-48A6-9650-F2853628CD9B}" dt="2022-09-27T19:06:30.728" v="6183" actId="20577"/>
        <pc:sldMkLst>
          <pc:docMk/>
          <pc:sldMk cId="3822711560" sldId="265"/>
        </pc:sldMkLst>
        <pc:spChg chg="mod">
          <ac:chgData name="Segregated University Fee Allocation Committee" userId="a1119f6f-816b-4e60-b299-2a7c8786b1b6" providerId="ADAL" clId="{8C774AB9-8A75-48A6-9650-F2853628CD9B}" dt="2022-09-27T19:04:44.589" v="5900" actId="20577"/>
          <ac:spMkLst>
            <pc:docMk/>
            <pc:sldMk cId="3822711560" sldId="265"/>
            <ac:spMk id="2" creationId="{95668520-2E32-4E4B-A319-E5B04AFC6354}"/>
          </ac:spMkLst>
        </pc:spChg>
        <pc:spChg chg="mod">
          <ac:chgData name="Segregated University Fee Allocation Committee" userId="a1119f6f-816b-4e60-b299-2a7c8786b1b6" providerId="ADAL" clId="{8C774AB9-8A75-48A6-9650-F2853628CD9B}" dt="2022-09-27T19:06:30.728" v="6183" actId="20577"/>
          <ac:spMkLst>
            <pc:docMk/>
            <pc:sldMk cId="3822711560" sldId="265"/>
            <ac:spMk id="3" creationId="{5CCACE8C-68A6-4587-96A7-B83644083FDC}"/>
          </ac:spMkLst>
        </pc:spChg>
      </pc:sldChg>
      <pc:sldChg chg="modSp new mod">
        <pc:chgData name="Segregated University Fee Allocation Committee" userId="a1119f6f-816b-4e60-b299-2a7c8786b1b6" providerId="ADAL" clId="{8C774AB9-8A75-48A6-9650-F2853628CD9B}" dt="2022-09-27T18:46:33.863" v="4544" actId="20577"/>
        <pc:sldMkLst>
          <pc:docMk/>
          <pc:sldMk cId="1241908476" sldId="266"/>
        </pc:sldMkLst>
        <pc:spChg chg="mod">
          <ac:chgData name="Segregated University Fee Allocation Committee" userId="a1119f6f-816b-4e60-b299-2a7c8786b1b6" providerId="ADAL" clId="{8C774AB9-8A75-48A6-9650-F2853628CD9B}" dt="2022-09-27T18:45:42.007" v="4289" actId="20577"/>
          <ac:spMkLst>
            <pc:docMk/>
            <pc:sldMk cId="1241908476" sldId="266"/>
            <ac:spMk id="2" creationId="{C505F193-1B1F-4965-988C-40BC3F1563F1}"/>
          </ac:spMkLst>
        </pc:spChg>
        <pc:spChg chg="mod">
          <ac:chgData name="Segregated University Fee Allocation Committee" userId="a1119f6f-816b-4e60-b299-2a7c8786b1b6" providerId="ADAL" clId="{8C774AB9-8A75-48A6-9650-F2853628CD9B}" dt="2022-09-27T18:46:33.863" v="4544" actId="20577"/>
          <ac:spMkLst>
            <pc:docMk/>
            <pc:sldMk cId="1241908476" sldId="266"/>
            <ac:spMk id="3" creationId="{13593808-B3D0-4E83-8F35-29E69EF38194}"/>
          </ac:spMkLst>
        </pc:spChg>
      </pc:sldChg>
      <pc:sldChg chg="modSp new mod">
        <pc:chgData name="Segregated University Fee Allocation Committee" userId="a1119f6f-816b-4e60-b299-2a7c8786b1b6" providerId="ADAL" clId="{8C774AB9-8A75-48A6-9650-F2853628CD9B}" dt="2022-09-27T18:47:00.655" v="4580" actId="20577"/>
        <pc:sldMkLst>
          <pc:docMk/>
          <pc:sldMk cId="3608402583" sldId="267"/>
        </pc:sldMkLst>
        <pc:spChg chg="mod">
          <ac:chgData name="Segregated University Fee Allocation Committee" userId="a1119f6f-816b-4e60-b299-2a7c8786b1b6" providerId="ADAL" clId="{8C774AB9-8A75-48A6-9650-F2853628CD9B}" dt="2022-09-27T18:46:56.310" v="4577" actId="20577"/>
          <ac:spMkLst>
            <pc:docMk/>
            <pc:sldMk cId="3608402583" sldId="267"/>
            <ac:spMk id="2" creationId="{1E3335DD-E8D2-4E60-8CE1-A90971A3EFF7}"/>
          </ac:spMkLst>
        </pc:spChg>
        <pc:spChg chg="mod">
          <ac:chgData name="Segregated University Fee Allocation Committee" userId="a1119f6f-816b-4e60-b299-2a7c8786b1b6" providerId="ADAL" clId="{8C774AB9-8A75-48A6-9650-F2853628CD9B}" dt="2022-09-27T18:47:00.655" v="4580" actId="20577"/>
          <ac:spMkLst>
            <pc:docMk/>
            <pc:sldMk cId="3608402583" sldId="267"/>
            <ac:spMk id="3" creationId="{B21CC9CD-CC7E-46D8-A503-7753ACFD7961}"/>
          </ac:spMkLst>
        </pc:spChg>
      </pc:sldChg>
      <pc:sldChg chg="modSp new mod">
        <pc:chgData name="Segregated University Fee Allocation Committee" userId="a1119f6f-816b-4e60-b299-2a7c8786b1b6" providerId="ADAL" clId="{8C774AB9-8A75-48A6-9650-F2853628CD9B}" dt="2022-09-27T19:04:50.301" v="5911" actId="20577"/>
        <pc:sldMkLst>
          <pc:docMk/>
          <pc:sldMk cId="3260375859" sldId="268"/>
        </pc:sldMkLst>
        <pc:spChg chg="mod">
          <ac:chgData name="Segregated University Fee Allocation Committee" userId="a1119f6f-816b-4e60-b299-2a7c8786b1b6" providerId="ADAL" clId="{8C774AB9-8A75-48A6-9650-F2853628CD9B}" dt="2022-09-27T19:04:50.301" v="5911" actId="20577"/>
          <ac:spMkLst>
            <pc:docMk/>
            <pc:sldMk cId="3260375859" sldId="268"/>
            <ac:spMk id="2" creationId="{58D6B212-FEC1-45D3-A3F3-DC7186F6042D}"/>
          </ac:spMkLst>
        </pc:spChg>
      </pc:sldChg>
      <pc:sldChg chg="modSp new mod">
        <pc:chgData name="Segregated University Fee Allocation Committee" userId="a1119f6f-816b-4e60-b299-2a7c8786b1b6" providerId="ADAL" clId="{8C774AB9-8A75-48A6-9650-F2853628CD9B}" dt="2022-09-27T19:07:46.284" v="6294" actId="20577"/>
        <pc:sldMkLst>
          <pc:docMk/>
          <pc:sldMk cId="1503856265" sldId="269"/>
        </pc:sldMkLst>
        <pc:spChg chg="mod">
          <ac:chgData name="Segregated University Fee Allocation Committee" userId="a1119f6f-816b-4e60-b299-2a7c8786b1b6" providerId="ADAL" clId="{8C774AB9-8A75-48A6-9650-F2853628CD9B}" dt="2022-09-27T19:06:52.812" v="6205" actId="20577"/>
          <ac:spMkLst>
            <pc:docMk/>
            <pc:sldMk cId="1503856265" sldId="269"/>
            <ac:spMk id="2" creationId="{8C52F173-989C-4254-B7C3-18662F05199A}"/>
          </ac:spMkLst>
        </pc:spChg>
        <pc:spChg chg="mod">
          <ac:chgData name="Segregated University Fee Allocation Committee" userId="a1119f6f-816b-4e60-b299-2a7c8786b1b6" providerId="ADAL" clId="{8C774AB9-8A75-48A6-9650-F2853628CD9B}" dt="2022-09-27T19:07:46.284" v="6294" actId="20577"/>
          <ac:spMkLst>
            <pc:docMk/>
            <pc:sldMk cId="1503856265" sldId="269"/>
            <ac:spMk id="3" creationId="{F555B5FF-E91B-4013-A62A-5152825E2E97}"/>
          </ac:spMkLst>
        </pc:spChg>
      </pc:sldChg>
      <pc:sldChg chg="modSp new mod">
        <pc:chgData name="Segregated University Fee Allocation Committee" userId="a1119f6f-816b-4e60-b299-2a7c8786b1b6" providerId="ADAL" clId="{8C774AB9-8A75-48A6-9650-F2853628CD9B}" dt="2022-09-27T19:21:16.573" v="6717" actId="20577"/>
        <pc:sldMkLst>
          <pc:docMk/>
          <pc:sldMk cId="34550957" sldId="270"/>
        </pc:sldMkLst>
        <pc:spChg chg="mod">
          <ac:chgData name="Segregated University Fee Allocation Committee" userId="a1119f6f-816b-4e60-b299-2a7c8786b1b6" providerId="ADAL" clId="{8C774AB9-8A75-48A6-9650-F2853628CD9B}" dt="2022-09-27T19:21:16.573" v="6717" actId="20577"/>
          <ac:spMkLst>
            <pc:docMk/>
            <pc:sldMk cId="34550957" sldId="270"/>
            <ac:spMk id="2" creationId="{FBEFEBFB-E4BE-42C0-8AEF-AC06AEE9C51E}"/>
          </ac:spMkLst>
        </pc:spChg>
        <pc:spChg chg="mod">
          <ac:chgData name="Segregated University Fee Allocation Committee" userId="a1119f6f-816b-4e60-b299-2a7c8786b1b6" providerId="ADAL" clId="{8C774AB9-8A75-48A6-9650-F2853628CD9B}" dt="2022-09-27T19:21:03.358" v="6708" actId="20577"/>
          <ac:spMkLst>
            <pc:docMk/>
            <pc:sldMk cId="34550957" sldId="270"/>
            <ac:spMk id="3" creationId="{08D34C3C-1AC3-4C6B-BEE6-194716BB6B8C}"/>
          </ac:spMkLst>
        </pc:spChg>
      </pc:sldChg>
      <pc:sldChg chg="modSp new mod">
        <pc:chgData name="Segregated University Fee Allocation Committee" userId="a1119f6f-816b-4e60-b299-2a7c8786b1b6" providerId="ADAL" clId="{8C774AB9-8A75-48A6-9650-F2853628CD9B}" dt="2022-09-27T19:26:05.511" v="7354" actId="20577"/>
        <pc:sldMkLst>
          <pc:docMk/>
          <pc:sldMk cId="2987378671" sldId="271"/>
        </pc:sldMkLst>
        <pc:spChg chg="mod">
          <ac:chgData name="Segregated University Fee Allocation Committee" userId="a1119f6f-816b-4e60-b299-2a7c8786b1b6" providerId="ADAL" clId="{8C774AB9-8A75-48A6-9650-F2853628CD9B}" dt="2022-09-27T19:21:28.296" v="6733" actId="20577"/>
          <ac:spMkLst>
            <pc:docMk/>
            <pc:sldMk cId="2987378671" sldId="271"/>
            <ac:spMk id="2" creationId="{AF8C4204-2E74-4066-859E-8D1C13EFF1E0}"/>
          </ac:spMkLst>
        </pc:spChg>
        <pc:spChg chg="mod">
          <ac:chgData name="Segregated University Fee Allocation Committee" userId="a1119f6f-816b-4e60-b299-2a7c8786b1b6" providerId="ADAL" clId="{8C774AB9-8A75-48A6-9650-F2853628CD9B}" dt="2022-09-27T19:26:05.511" v="7354" actId="20577"/>
          <ac:spMkLst>
            <pc:docMk/>
            <pc:sldMk cId="2987378671" sldId="271"/>
            <ac:spMk id="3" creationId="{C7432E6F-C694-4754-8CA5-C3BA28465B50}"/>
          </ac:spMkLst>
        </pc:spChg>
      </pc:sldChg>
      <pc:sldChg chg="modSp new mod">
        <pc:chgData name="Segregated University Fee Allocation Committee" userId="a1119f6f-816b-4e60-b299-2a7c8786b1b6" providerId="ADAL" clId="{8C774AB9-8A75-48A6-9650-F2853628CD9B}" dt="2022-09-27T19:30:01.156" v="8079" actId="20577"/>
        <pc:sldMkLst>
          <pc:docMk/>
          <pc:sldMk cId="1642663521" sldId="272"/>
        </pc:sldMkLst>
        <pc:spChg chg="mod">
          <ac:chgData name="Segregated University Fee Allocation Committee" userId="a1119f6f-816b-4e60-b299-2a7c8786b1b6" providerId="ADAL" clId="{8C774AB9-8A75-48A6-9650-F2853628CD9B}" dt="2022-09-27T19:26:21.003" v="7374" actId="20577"/>
          <ac:spMkLst>
            <pc:docMk/>
            <pc:sldMk cId="1642663521" sldId="272"/>
            <ac:spMk id="2" creationId="{4FDEAF86-1B49-4488-918D-005248717958}"/>
          </ac:spMkLst>
        </pc:spChg>
        <pc:spChg chg="mod">
          <ac:chgData name="Segregated University Fee Allocation Committee" userId="a1119f6f-816b-4e60-b299-2a7c8786b1b6" providerId="ADAL" clId="{8C774AB9-8A75-48A6-9650-F2853628CD9B}" dt="2022-09-27T19:30:01.156" v="8079" actId="20577"/>
          <ac:spMkLst>
            <pc:docMk/>
            <pc:sldMk cId="1642663521" sldId="272"/>
            <ac:spMk id="3" creationId="{DD0843AC-FC72-4888-A80D-CE66591B831F}"/>
          </ac:spMkLst>
        </pc:spChg>
      </pc:sldChg>
    </pc:docChg>
  </pc:docChgLst>
  <pc:docChgLst>
    <pc:chgData name="Drew, Riley - drewrm32" userId="e229f0c3-4ec0-427b-86b4-6c2c91e10b04" providerId="ADAL" clId="{AE2BFC28-4C6D-405D-B33C-F06C27E5ED80}"/>
    <pc:docChg chg="custSel modSld">
      <pc:chgData name="Drew, Riley - drewrm32" userId="e229f0c3-4ec0-427b-86b4-6c2c91e10b04" providerId="ADAL" clId="{AE2BFC28-4C6D-405D-B33C-F06C27E5ED80}" dt="2022-10-03T01:44:45.171" v="547" actId="20577"/>
      <pc:docMkLst>
        <pc:docMk/>
      </pc:docMkLst>
      <pc:sldChg chg="modSp mod modNotesTx">
        <pc:chgData name="Drew, Riley - drewrm32" userId="e229f0c3-4ec0-427b-86b4-6c2c91e10b04" providerId="ADAL" clId="{AE2BFC28-4C6D-405D-B33C-F06C27E5ED80}" dt="2022-10-03T01:44:45.171" v="547" actId="20577"/>
        <pc:sldMkLst>
          <pc:docMk/>
          <pc:sldMk cId="527154908" sldId="260"/>
        </pc:sldMkLst>
        <pc:spChg chg="mod">
          <ac:chgData name="Drew, Riley - drewrm32" userId="e229f0c3-4ec0-427b-86b4-6c2c91e10b04" providerId="ADAL" clId="{AE2BFC28-4C6D-405D-B33C-F06C27E5ED80}" dt="2022-10-03T01:43:50.935" v="245" actId="33524"/>
          <ac:spMkLst>
            <pc:docMk/>
            <pc:sldMk cId="527154908" sldId="260"/>
            <ac:spMk id="3" creationId="{051A5822-E622-4BD4-861B-077BB6720F8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50A084-49D0-4ACA-9529-5A6F52989E36}" type="datetimeFigureOut">
              <a:rPr lang="en-US" smtClean="0"/>
              <a:t>10/2/2022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5E5424-6D70-4373-9833-4D95B85EE0C9}" type="slidenum">
              <a:rPr lang="en-US" smtClean="0"/>
              <a:t>‹#›</a:t>
            </a:fld>
            <a:endParaRPr lang="en-US"/>
          </a:p>
        </p:txBody>
      </p:sp>
    </p:spTree>
    <p:extLst>
      <p:ext uri="{BB962C8B-B14F-4D97-AF65-F5344CB8AC3E}">
        <p14:creationId xmlns:p14="http://schemas.microsoft.com/office/powerpoint/2010/main" val="3976687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of Order-Used to point out that the rules are being violated and requesting the chair fix it. Ruled on immediately and can interrupt speaker. Does not need second.</a:t>
            </a:r>
          </a:p>
          <a:p>
            <a:r>
              <a:rPr lang="en-US" dirty="0"/>
              <a:t>Point of Information-Used to request information NOT to volunteer it.</a:t>
            </a:r>
          </a:p>
          <a:p>
            <a:r>
              <a:rPr lang="en-US" dirty="0"/>
              <a:t>Point of Personal Privilege-Used to request something like opening a window, leaving the room, etc.</a:t>
            </a:r>
          </a:p>
          <a:p>
            <a:r>
              <a:rPr lang="en-US" dirty="0"/>
              <a:t>Point of Parliamentary Inquiry-Used if you are unsure what a rule is on something and would like a ruling from the chair.</a:t>
            </a:r>
          </a:p>
          <a:p>
            <a:r>
              <a:rPr lang="en-US" dirty="0"/>
              <a:t>Call for Orders of the Day-Used if the agenda isn’t being followed</a:t>
            </a:r>
          </a:p>
        </p:txBody>
      </p:sp>
      <p:sp>
        <p:nvSpPr>
          <p:cNvPr id="4" name="Slide Number Placeholder 3"/>
          <p:cNvSpPr>
            <a:spLocks noGrp="1"/>
          </p:cNvSpPr>
          <p:nvPr>
            <p:ph type="sldNum" sz="quarter" idx="5"/>
          </p:nvPr>
        </p:nvSpPr>
        <p:spPr/>
        <p:txBody>
          <a:bodyPr/>
          <a:lstStyle/>
          <a:p>
            <a:fld id="{CF5E5424-6D70-4373-9833-4D95B85EE0C9}" type="slidenum">
              <a:rPr lang="en-US" smtClean="0"/>
              <a:t>5</a:t>
            </a:fld>
            <a:endParaRPr lang="en-US"/>
          </a:p>
        </p:txBody>
      </p:sp>
    </p:spTree>
    <p:extLst>
      <p:ext uri="{BB962C8B-B14F-4D97-AF65-F5344CB8AC3E}">
        <p14:creationId xmlns:p14="http://schemas.microsoft.com/office/powerpoint/2010/main" val="2828062305"/>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30EA680-D336-4FF7-8B7A-9848BB0A1C32}" type="slidenum">
              <a:rPr lang="en-US" smtClean="0"/>
              <a:t>‹#›</a:t>
            </a:fld>
            <a:endParaRPr lang="en-US"/>
          </a:p>
        </p:txBody>
      </p:sp>
    </p:spTree>
    <p:extLst>
      <p:ext uri="{BB962C8B-B14F-4D97-AF65-F5344CB8AC3E}">
        <p14:creationId xmlns:p14="http://schemas.microsoft.com/office/powerpoint/2010/main" val="70970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59662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61089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261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846CE7D5-CF57-46EF-B807-FDD0502418D4}" type="datetimeFigureOut">
              <a:rPr lang="en-US" smtClean="0"/>
              <a:t>10/2/2022</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30EA680-D336-4FF7-8B7A-9848BB0A1C32}" type="slidenum">
              <a:rPr lang="en-US" smtClean="0"/>
              <a:t>‹#›</a:t>
            </a:fld>
            <a:endParaRPr lang="en-US"/>
          </a:p>
        </p:txBody>
      </p:sp>
    </p:spTree>
    <p:extLst>
      <p:ext uri="{BB962C8B-B14F-4D97-AF65-F5344CB8AC3E}">
        <p14:creationId xmlns:p14="http://schemas.microsoft.com/office/powerpoint/2010/main" val="3556027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7264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65970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06509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98438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10/2/2022</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65177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10/2/2022</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061761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46CE7D5-CF57-46EF-B807-FDD0502418D4}" type="datetimeFigureOut">
              <a:rPr lang="en-US" smtClean="0"/>
              <a:t>10/2/2022</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3056857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Parliamentary Procedure </a:t>
            </a:r>
          </a:p>
        </p:txBody>
      </p:sp>
      <p:sp>
        <p:nvSpPr>
          <p:cNvPr id="3" name="Subtitle 2"/>
          <p:cNvSpPr>
            <a:spLocks noGrp="1"/>
          </p:cNvSpPr>
          <p:nvPr>
            <p:ph type="subTitle" idx="1"/>
          </p:nvPr>
        </p:nvSpPr>
        <p:spPr/>
        <p:txBody>
          <a:bodyPr/>
          <a:lstStyle/>
          <a:p>
            <a:r>
              <a:rPr lang="en-US" dirty="0"/>
              <a:t>Riley Drew, some credit to Mark Olkowski, Dean of Students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35DD7-F056-4B33-B498-C34546BDE4DC}"/>
              </a:ext>
            </a:extLst>
          </p:cNvPr>
          <p:cNvSpPr>
            <a:spLocks noGrp="1"/>
          </p:cNvSpPr>
          <p:nvPr>
            <p:ph type="title"/>
          </p:nvPr>
        </p:nvSpPr>
        <p:spPr/>
        <p:txBody>
          <a:bodyPr/>
          <a:lstStyle/>
          <a:p>
            <a:r>
              <a:rPr lang="en-US" dirty="0" err="1"/>
              <a:t>VotinG</a:t>
            </a:r>
            <a:endParaRPr lang="en-US" dirty="0"/>
          </a:p>
        </p:txBody>
      </p:sp>
      <p:sp>
        <p:nvSpPr>
          <p:cNvPr id="3" name="Content Placeholder 2">
            <a:extLst>
              <a:ext uri="{FF2B5EF4-FFF2-40B4-BE49-F238E27FC236}">
                <a16:creationId xmlns:a16="http://schemas.microsoft.com/office/drawing/2014/main" id="{B01A432A-57E8-453A-A8AA-2B89F74F1F08}"/>
              </a:ext>
            </a:extLst>
          </p:cNvPr>
          <p:cNvSpPr>
            <a:spLocks noGrp="1"/>
          </p:cNvSpPr>
          <p:nvPr>
            <p:ph idx="1"/>
          </p:nvPr>
        </p:nvSpPr>
        <p:spPr/>
        <p:txBody>
          <a:bodyPr>
            <a:normAutofit/>
          </a:bodyPr>
          <a:lstStyle/>
          <a:p>
            <a:r>
              <a:rPr lang="en-US" dirty="0"/>
              <a:t>All voting members are entitled to one vote. They can vote in favor, against or they can abstain from voting. To abstain, you should generally have a good reason to.</a:t>
            </a:r>
          </a:p>
          <a:p>
            <a:r>
              <a:rPr lang="en-US" dirty="0"/>
              <a:t>You can always change your vote, but you need to do so before the result of the vote is announced by the Chair. To do so, you can interrupt and declare your intention to do so.</a:t>
            </a:r>
          </a:p>
          <a:p>
            <a:r>
              <a:rPr lang="en-US" b="1" dirty="0"/>
              <a:t>The Chair should ALWAYS restate the motion before putting it to the assembly.</a:t>
            </a:r>
          </a:p>
          <a:p>
            <a:endParaRPr lang="en-US" dirty="0"/>
          </a:p>
          <a:p>
            <a:endParaRPr lang="en-US" dirty="0"/>
          </a:p>
        </p:txBody>
      </p:sp>
    </p:spTree>
    <p:extLst>
      <p:ext uri="{BB962C8B-B14F-4D97-AF65-F5344CB8AC3E}">
        <p14:creationId xmlns:p14="http://schemas.microsoft.com/office/powerpoint/2010/main" val="3526820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335DD-E8D2-4E60-8CE1-A90971A3EFF7}"/>
              </a:ext>
            </a:extLst>
          </p:cNvPr>
          <p:cNvSpPr>
            <a:spLocks noGrp="1"/>
          </p:cNvSpPr>
          <p:nvPr>
            <p:ph type="title"/>
          </p:nvPr>
        </p:nvSpPr>
        <p:spPr/>
        <p:txBody>
          <a:bodyPr/>
          <a:lstStyle/>
          <a:p>
            <a:r>
              <a:rPr lang="en-US" dirty="0"/>
              <a:t>Types of Voting</a:t>
            </a:r>
          </a:p>
        </p:txBody>
      </p:sp>
      <p:sp>
        <p:nvSpPr>
          <p:cNvPr id="3" name="Content Placeholder 2">
            <a:extLst>
              <a:ext uri="{FF2B5EF4-FFF2-40B4-BE49-F238E27FC236}">
                <a16:creationId xmlns:a16="http://schemas.microsoft.com/office/drawing/2014/main" id="{B21CC9CD-CC7E-46D8-A503-7753ACFD7961}"/>
              </a:ext>
            </a:extLst>
          </p:cNvPr>
          <p:cNvSpPr>
            <a:spLocks noGrp="1"/>
          </p:cNvSpPr>
          <p:nvPr>
            <p:ph idx="1"/>
          </p:nvPr>
        </p:nvSpPr>
        <p:spPr/>
        <p:txBody>
          <a:bodyPr/>
          <a:lstStyle/>
          <a:p>
            <a:r>
              <a:rPr lang="en-US" dirty="0"/>
              <a:t>Voice vote (</a:t>
            </a:r>
            <a:r>
              <a:rPr lang="en-US" i="1" dirty="0"/>
              <a:t>viva voce</a:t>
            </a:r>
            <a:r>
              <a:rPr lang="en-US" dirty="0"/>
              <a:t>) </a:t>
            </a:r>
          </a:p>
          <a:p>
            <a:r>
              <a:rPr lang="en-US" dirty="0"/>
              <a:t>Rising</a:t>
            </a:r>
          </a:p>
          <a:p>
            <a:r>
              <a:rPr lang="en-US" dirty="0"/>
              <a:t>Roll-Call</a:t>
            </a:r>
          </a:p>
          <a:p>
            <a:r>
              <a:rPr lang="en-US" dirty="0"/>
              <a:t>Ballot</a:t>
            </a:r>
          </a:p>
          <a:p>
            <a:r>
              <a:rPr lang="en-US" dirty="0"/>
              <a:t>We don’t do some of these but you can always make a motion to change the voting method.</a:t>
            </a:r>
          </a:p>
          <a:p>
            <a:r>
              <a:rPr lang="en-US" dirty="0"/>
              <a:t>Unanimous consent</a:t>
            </a:r>
          </a:p>
          <a:p>
            <a:pPr lvl="1"/>
            <a:r>
              <a:rPr lang="en-US" dirty="0"/>
              <a:t>Chair can ask for unanimous consent to approve things of a non-controversial nature. You can do the same by saying “Consent!” The Chair will then ask for unanimous consent, and if there is no objection, the motion will carry.</a:t>
            </a:r>
          </a:p>
        </p:txBody>
      </p:sp>
    </p:spTree>
    <p:extLst>
      <p:ext uri="{BB962C8B-B14F-4D97-AF65-F5344CB8AC3E}">
        <p14:creationId xmlns:p14="http://schemas.microsoft.com/office/powerpoint/2010/main" val="3608402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68520-2E32-4E4B-A319-E5B04AFC6354}"/>
              </a:ext>
            </a:extLst>
          </p:cNvPr>
          <p:cNvSpPr>
            <a:spLocks noGrp="1"/>
          </p:cNvSpPr>
          <p:nvPr>
            <p:ph type="title"/>
          </p:nvPr>
        </p:nvSpPr>
        <p:spPr/>
        <p:txBody>
          <a:bodyPr/>
          <a:lstStyle/>
          <a:p>
            <a:r>
              <a:rPr lang="en-US" dirty="0"/>
              <a:t>Committee of the WHOLE</a:t>
            </a:r>
          </a:p>
        </p:txBody>
      </p:sp>
      <p:sp>
        <p:nvSpPr>
          <p:cNvPr id="3" name="Content Placeholder 2">
            <a:extLst>
              <a:ext uri="{FF2B5EF4-FFF2-40B4-BE49-F238E27FC236}">
                <a16:creationId xmlns:a16="http://schemas.microsoft.com/office/drawing/2014/main" id="{5CCACE8C-68A6-4587-96A7-B83644083FDC}"/>
              </a:ext>
            </a:extLst>
          </p:cNvPr>
          <p:cNvSpPr>
            <a:spLocks noGrp="1"/>
          </p:cNvSpPr>
          <p:nvPr>
            <p:ph idx="1"/>
          </p:nvPr>
        </p:nvSpPr>
        <p:spPr/>
        <p:txBody>
          <a:bodyPr>
            <a:normAutofit fontScale="92500"/>
          </a:bodyPr>
          <a:lstStyle/>
          <a:p>
            <a:r>
              <a:rPr lang="en-US" dirty="0"/>
              <a:t>Committee of the Whole, an important parliamentary device which we should use more!</a:t>
            </a:r>
          </a:p>
          <a:p>
            <a:r>
              <a:rPr lang="en-US" dirty="0"/>
              <a:t>Relaxes rules on debate. Allows conversation to flow freely. No need for recognition by chair.</a:t>
            </a:r>
          </a:p>
          <a:p>
            <a:r>
              <a:rPr lang="en-US" dirty="0"/>
              <a:t>Should be made like this:</a:t>
            </a:r>
          </a:p>
          <a:p>
            <a:pPr lvl="1"/>
            <a:r>
              <a:rPr lang="en-US" dirty="0"/>
              <a:t>“I move to consider the matter of </a:t>
            </a:r>
            <a:r>
              <a:rPr lang="en-US" dirty="0" err="1"/>
              <a:t>xyz</a:t>
            </a:r>
            <a:r>
              <a:rPr lang="en-US" dirty="0"/>
              <a:t> in committee of the whole.”</a:t>
            </a:r>
          </a:p>
          <a:p>
            <a:r>
              <a:rPr lang="en-US" dirty="0"/>
              <a:t>After this motion adopted, the assembly moves to committee of the whole. They generally should come to some consensus. </a:t>
            </a:r>
          </a:p>
          <a:p>
            <a:r>
              <a:rPr lang="en-US" dirty="0"/>
              <a:t>Does not need to go into minutes, other than that the assembly went into committee of the whole. After exiting it, the Chair resumes meeting, and the Chair “reports” what the committee of the whole decided. </a:t>
            </a:r>
          </a:p>
          <a:p>
            <a:r>
              <a:rPr lang="en-US" dirty="0"/>
              <a:t>A non-voice vote should be taken in committee of the whole it pertains to things that require 2/3rds majority or money.</a:t>
            </a:r>
          </a:p>
        </p:txBody>
      </p:sp>
    </p:spTree>
    <p:extLst>
      <p:ext uri="{BB962C8B-B14F-4D97-AF65-F5344CB8AC3E}">
        <p14:creationId xmlns:p14="http://schemas.microsoft.com/office/powerpoint/2010/main" val="3822711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6B212-FEC1-45D3-A3F3-DC7186F6042D}"/>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221106D6-4981-47F6-9703-A9AAC8335F4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60375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FEBFB-E4BE-42C0-8AEF-AC06AEE9C51E}"/>
              </a:ext>
            </a:extLst>
          </p:cNvPr>
          <p:cNvSpPr>
            <a:spLocks noGrp="1"/>
          </p:cNvSpPr>
          <p:nvPr>
            <p:ph type="title"/>
          </p:nvPr>
        </p:nvSpPr>
        <p:spPr/>
        <p:txBody>
          <a:bodyPr/>
          <a:lstStyle/>
          <a:p>
            <a:r>
              <a:rPr lang="en-US" dirty="0"/>
              <a:t>SUFAC Officers</a:t>
            </a:r>
          </a:p>
        </p:txBody>
      </p:sp>
      <p:sp>
        <p:nvSpPr>
          <p:cNvPr id="3" name="Content Placeholder 2">
            <a:extLst>
              <a:ext uri="{FF2B5EF4-FFF2-40B4-BE49-F238E27FC236}">
                <a16:creationId xmlns:a16="http://schemas.microsoft.com/office/drawing/2014/main" id="{08D34C3C-1AC3-4C6B-BEE6-194716BB6B8C}"/>
              </a:ext>
            </a:extLst>
          </p:cNvPr>
          <p:cNvSpPr>
            <a:spLocks noGrp="1"/>
          </p:cNvSpPr>
          <p:nvPr>
            <p:ph idx="1"/>
          </p:nvPr>
        </p:nvSpPr>
        <p:spPr/>
        <p:txBody>
          <a:bodyPr/>
          <a:lstStyle/>
          <a:p>
            <a:r>
              <a:rPr lang="en-US" dirty="0"/>
              <a:t>Chair: Does not vote unless there’s a tie. Appointed by the SGA President for an indefinite term.</a:t>
            </a:r>
          </a:p>
          <a:p>
            <a:r>
              <a:rPr lang="en-US" dirty="0"/>
              <a:t>Vice Chair: Votes. Elected by SUFAC at the end of each year. </a:t>
            </a:r>
          </a:p>
          <a:p>
            <a:r>
              <a:rPr lang="en-US" dirty="0"/>
              <a:t>Chair and Vice Chair form the SUFAC Executive.</a:t>
            </a:r>
          </a:p>
          <a:p>
            <a:r>
              <a:rPr lang="en-US" dirty="0"/>
              <a:t>Vice Chair Pro Tempore: Fills in for Vice Chair and/or Chair as needed.</a:t>
            </a:r>
          </a:p>
          <a:p>
            <a:r>
              <a:rPr lang="en-US" dirty="0"/>
              <a:t>Administrative Assistant: Takes minutes, calls roll, etc.</a:t>
            </a:r>
          </a:p>
          <a:p>
            <a:endParaRPr lang="en-US" dirty="0"/>
          </a:p>
          <a:p>
            <a:endParaRPr lang="en-US" dirty="0"/>
          </a:p>
        </p:txBody>
      </p:sp>
    </p:spTree>
    <p:extLst>
      <p:ext uri="{BB962C8B-B14F-4D97-AF65-F5344CB8AC3E}">
        <p14:creationId xmlns:p14="http://schemas.microsoft.com/office/powerpoint/2010/main" val="34550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C4204-2E74-4066-859E-8D1C13EFF1E0}"/>
              </a:ext>
            </a:extLst>
          </p:cNvPr>
          <p:cNvSpPr>
            <a:spLocks noGrp="1"/>
          </p:cNvSpPr>
          <p:nvPr>
            <p:ph type="title"/>
          </p:nvPr>
        </p:nvSpPr>
        <p:spPr/>
        <p:txBody>
          <a:bodyPr/>
          <a:lstStyle/>
          <a:p>
            <a:r>
              <a:rPr lang="en-US" dirty="0"/>
              <a:t>SUFAC MEMBERS</a:t>
            </a:r>
          </a:p>
        </p:txBody>
      </p:sp>
      <p:sp>
        <p:nvSpPr>
          <p:cNvPr id="3" name="Content Placeholder 2">
            <a:extLst>
              <a:ext uri="{FF2B5EF4-FFF2-40B4-BE49-F238E27FC236}">
                <a16:creationId xmlns:a16="http://schemas.microsoft.com/office/drawing/2014/main" id="{C7432E6F-C694-4754-8CA5-C3BA28465B50}"/>
              </a:ext>
            </a:extLst>
          </p:cNvPr>
          <p:cNvSpPr>
            <a:spLocks noGrp="1"/>
          </p:cNvSpPr>
          <p:nvPr>
            <p:ph idx="1"/>
          </p:nvPr>
        </p:nvSpPr>
        <p:spPr/>
        <p:txBody>
          <a:bodyPr>
            <a:normAutofit lnSpcReduction="10000"/>
          </a:bodyPr>
          <a:lstStyle/>
          <a:p>
            <a:r>
              <a:rPr lang="en-US" dirty="0"/>
              <a:t>Voting</a:t>
            </a:r>
          </a:p>
          <a:p>
            <a:pPr lvl="1"/>
            <a:r>
              <a:rPr lang="en-US" dirty="0"/>
              <a:t>Vice Chair</a:t>
            </a:r>
          </a:p>
          <a:p>
            <a:pPr lvl="1"/>
            <a:r>
              <a:rPr lang="en-US" dirty="0"/>
              <a:t>Maximum of 8 Senators from SGA, including the Speaker of the Senate. All are appointed by Speaker.</a:t>
            </a:r>
          </a:p>
          <a:p>
            <a:pPr lvl="1"/>
            <a:r>
              <a:rPr lang="en-US" dirty="0"/>
              <a:t>Maximum of 8 At-Large Members from the general student body, approved by the committee.</a:t>
            </a:r>
          </a:p>
          <a:p>
            <a:pPr lvl="1"/>
            <a:r>
              <a:rPr lang="en-US" dirty="0"/>
              <a:t>One each from the Pride Center, MESA, OIE, Veterans Services and Athletics.</a:t>
            </a:r>
          </a:p>
          <a:p>
            <a:pPr lvl="1"/>
            <a:r>
              <a:rPr lang="en-US" dirty="0"/>
              <a:t>Any former SUFAC Chairs or Vice Chairs still at the university are automatically entitled to membership.</a:t>
            </a:r>
          </a:p>
          <a:p>
            <a:r>
              <a:rPr lang="en-US" dirty="0"/>
              <a:t>Non-Voting</a:t>
            </a:r>
          </a:p>
          <a:p>
            <a:pPr lvl="1"/>
            <a:r>
              <a:rPr lang="en-US" dirty="0"/>
              <a:t>Chair</a:t>
            </a:r>
          </a:p>
          <a:p>
            <a:pPr lvl="1"/>
            <a:r>
              <a:rPr lang="en-US" dirty="0"/>
              <a:t>Administrative Assistant (if not also a voting member).</a:t>
            </a:r>
          </a:p>
          <a:p>
            <a:pPr lvl="1"/>
            <a:r>
              <a:rPr lang="en-US" dirty="0"/>
              <a:t>President and/or Vice President of SGA</a:t>
            </a:r>
          </a:p>
          <a:p>
            <a:pPr lvl="1"/>
            <a:r>
              <a:rPr lang="en-US" dirty="0"/>
              <a:t>Advisers </a:t>
            </a:r>
          </a:p>
        </p:txBody>
      </p:sp>
    </p:spTree>
    <p:extLst>
      <p:ext uri="{BB962C8B-B14F-4D97-AF65-F5344CB8AC3E}">
        <p14:creationId xmlns:p14="http://schemas.microsoft.com/office/powerpoint/2010/main" val="2987378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EAF86-1B49-4488-918D-005248717958}"/>
              </a:ext>
            </a:extLst>
          </p:cNvPr>
          <p:cNvSpPr>
            <a:spLocks noGrp="1"/>
          </p:cNvSpPr>
          <p:nvPr>
            <p:ph type="title"/>
          </p:nvPr>
        </p:nvSpPr>
        <p:spPr/>
        <p:txBody>
          <a:bodyPr/>
          <a:lstStyle/>
          <a:p>
            <a:r>
              <a:rPr lang="en-US" dirty="0"/>
              <a:t>SUFAC Procedures</a:t>
            </a:r>
          </a:p>
        </p:txBody>
      </p:sp>
      <p:sp>
        <p:nvSpPr>
          <p:cNvPr id="3" name="Content Placeholder 2">
            <a:extLst>
              <a:ext uri="{FF2B5EF4-FFF2-40B4-BE49-F238E27FC236}">
                <a16:creationId xmlns:a16="http://schemas.microsoft.com/office/drawing/2014/main" id="{DD0843AC-FC72-4888-A80D-CE66591B831F}"/>
              </a:ext>
            </a:extLst>
          </p:cNvPr>
          <p:cNvSpPr>
            <a:spLocks noGrp="1"/>
          </p:cNvSpPr>
          <p:nvPr>
            <p:ph idx="1"/>
          </p:nvPr>
        </p:nvSpPr>
        <p:spPr/>
        <p:txBody>
          <a:bodyPr/>
          <a:lstStyle/>
          <a:p>
            <a:r>
              <a:rPr lang="en-US" dirty="0"/>
              <a:t>We have guidelines that we use to determine whether we can approve a request or not.</a:t>
            </a:r>
          </a:p>
          <a:p>
            <a:r>
              <a:rPr lang="en-US" dirty="0"/>
              <a:t>Exceptions can be granted to these guidelines. Must be approved by 2/3rds vote.</a:t>
            </a:r>
          </a:p>
          <a:p>
            <a:pPr lvl="1"/>
            <a:r>
              <a:rPr lang="en-US" dirty="0"/>
              <a:t>Generally only given if a request is deemed essential to an organization, or we otherwise don’t like the guideline in the first place.</a:t>
            </a:r>
          </a:p>
          <a:p>
            <a:r>
              <a:rPr lang="en-US" dirty="0"/>
              <a:t>You are allowed 1 unexcused absence and 4 excused absences in the year. If you are going to be absent, please let us know at least 24 hours in advance!</a:t>
            </a:r>
          </a:p>
          <a:p>
            <a:r>
              <a:rPr lang="en-US" dirty="0"/>
              <a:t>You cannot vote on things that you were not present to hear the presentation for. </a:t>
            </a:r>
          </a:p>
        </p:txBody>
      </p:sp>
    </p:spTree>
    <p:extLst>
      <p:ext uri="{BB962C8B-B14F-4D97-AF65-F5344CB8AC3E}">
        <p14:creationId xmlns:p14="http://schemas.microsoft.com/office/powerpoint/2010/main" val="1642663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2F173-989C-4254-B7C3-18662F05199A}"/>
              </a:ext>
            </a:extLst>
          </p:cNvPr>
          <p:cNvSpPr>
            <a:spLocks noGrp="1"/>
          </p:cNvSpPr>
          <p:nvPr>
            <p:ph type="title"/>
          </p:nvPr>
        </p:nvSpPr>
        <p:spPr/>
        <p:txBody>
          <a:bodyPr/>
          <a:lstStyle/>
          <a:p>
            <a:r>
              <a:rPr lang="en-US" dirty="0"/>
              <a:t>Organizational rules</a:t>
            </a:r>
          </a:p>
        </p:txBody>
      </p:sp>
      <p:sp>
        <p:nvSpPr>
          <p:cNvPr id="3" name="Content Placeholder 2">
            <a:extLst>
              <a:ext uri="{FF2B5EF4-FFF2-40B4-BE49-F238E27FC236}">
                <a16:creationId xmlns:a16="http://schemas.microsoft.com/office/drawing/2014/main" id="{F555B5FF-E91B-4013-A62A-5152825E2E97}"/>
              </a:ext>
            </a:extLst>
          </p:cNvPr>
          <p:cNvSpPr>
            <a:spLocks noGrp="1"/>
          </p:cNvSpPr>
          <p:nvPr>
            <p:ph idx="1"/>
          </p:nvPr>
        </p:nvSpPr>
        <p:spPr/>
        <p:txBody>
          <a:bodyPr>
            <a:normAutofit/>
          </a:bodyPr>
          <a:lstStyle/>
          <a:p>
            <a:r>
              <a:rPr lang="en-US" sz="2400" dirty="0"/>
              <a:t>SGA is organized similarly to the US government, though there are some differences.</a:t>
            </a:r>
          </a:p>
          <a:p>
            <a:endParaRPr lang="en-US" sz="2400" dirty="0"/>
          </a:p>
        </p:txBody>
      </p:sp>
    </p:spTree>
    <p:extLst>
      <p:ext uri="{BB962C8B-B14F-4D97-AF65-F5344CB8AC3E}">
        <p14:creationId xmlns:p14="http://schemas.microsoft.com/office/powerpoint/2010/main" val="1503856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E6044-E0D7-4DDE-94A7-206BDDB2D0E3}"/>
              </a:ext>
            </a:extLst>
          </p:cNvPr>
          <p:cNvSpPr>
            <a:spLocks noGrp="1"/>
          </p:cNvSpPr>
          <p:nvPr>
            <p:ph type="title"/>
          </p:nvPr>
        </p:nvSpPr>
        <p:spPr/>
        <p:txBody>
          <a:bodyPr/>
          <a:lstStyle/>
          <a:p>
            <a:r>
              <a:rPr lang="en-US" dirty="0"/>
              <a:t>What is it?</a:t>
            </a:r>
          </a:p>
        </p:txBody>
      </p:sp>
      <p:sp>
        <p:nvSpPr>
          <p:cNvPr id="3" name="Content Placeholder 2">
            <a:extLst>
              <a:ext uri="{FF2B5EF4-FFF2-40B4-BE49-F238E27FC236}">
                <a16:creationId xmlns:a16="http://schemas.microsoft.com/office/drawing/2014/main" id="{30A36C14-26A9-40B5-A299-469735F101AE}"/>
              </a:ext>
            </a:extLst>
          </p:cNvPr>
          <p:cNvSpPr>
            <a:spLocks noGrp="1"/>
          </p:cNvSpPr>
          <p:nvPr>
            <p:ph idx="1"/>
          </p:nvPr>
        </p:nvSpPr>
        <p:spPr/>
        <p:txBody>
          <a:bodyPr/>
          <a:lstStyle/>
          <a:p>
            <a:r>
              <a:rPr lang="en-US" sz="3200" dirty="0"/>
              <a:t>Rules to run a meeting.</a:t>
            </a:r>
          </a:p>
          <a:p>
            <a:r>
              <a:rPr lang="en-US" sz="3200" dirty="0"/>
              <a:t>Based off of Robert’s Rules of Order Newly Revised</a:t>
            </a:r>
          </a:p>
          <a:p>
            <a:pPr lvl="1"/>
            <a:r>
              <a:rPr lang="en-US" sz="2800" dirty="0"/>
              <a:t>Currently on its 11</a:t>
            </a:r>
            <a:r>
              <a:rPr lang="en-US" sz="2800" baseline="30000" dirty="0"/>
              <a:t>th</a:t>
            </a:r>
            <a:r>
              <a:rPr lang="en-US" sz="2800" dirty="0"/>
              <a:t> edition</a:t>
            </a:r>
          </a:p>
          <a:p>
            <a:pPr lvl="1"/>
            <a:r>
              <a:rPr lang="en-US" sz="2800" dirty="0"/>
              <a:t>Original authored by General Henry M. Robert III in 1876</a:t>
            </a:r>
          </a:p>
          <a:p>
            <a:endParaRPr lang="en-US" sz="3000" dirty="0"/>
          </a:p>
          <a:p>
            <a:endParaRPr lang="en-US" sz="3000" dirty="0"/>
          </a:p>
          <a:p>
            <a:pPr lvl="1"/>
            <a:endParaRPr lang="en-US" dirty="0"/>
          </a:p>
        </p:txBody>
      </p:sp>
    </p:spTree>
    <p:extLst>
      <p:ext uri="{BB962C8B-B14F-4D97-AF65-F5344CB8AC3E}">
        <p14:creationId xmlns:p14="http://schemas.microsoft.com/office/powerpoint/2010/main" val="10725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1135-918D-42A6-9A89-D348670022BF}"/>
              </a:ext>
            </a:extLst>
          </p:cNvPr>
          <p:cNvSpPr>
            <a:spLocks noGrp="1"/>
          </p:cNvSpPr>
          <p:nvPr>
            <p:ph type="title"/>
          </p:nvPr>
        </p:nvSpPr>
        <p:spPr/>
        <p:txBody>
          <a:bodyPr/>
          <a:lstStyle/>
          <a:p>
            <a:r>
              <a:rPr lang="en-US" dirty="0"/>
              <a:t>What’s the Point of </a:t>
            </a:r>
            <a:r>
              <a:rPr lang="en-US" dirty="0" err="1"/>
              <a:t>parli</a:t>
            </a:r>
            <a:r>
              <a:rPr lang="en-US" dirty="0"/>
              <a:t> pro?</a:t>
            </a:r>
          </a:p>
        </p:txBody>
      </p:sp>
      <p:sp>
        <p:nvSpPr>
          <p:cNvPr id="3" name="Content Placeholder 2">
            <a:extLst>
              <a:ext uri="{FF2B5EF4-FFF2-40B4-BE49-F238E27FC236}">
                <a16:creationId xmlns:a16="http://schemas.microsoft.com/office/drawing/2014/main" id="{6E32DD0A-8A72-4C50-AC24-C264D64823A8}"/>
              </a:ext>
            </a:extLst>
          </p:cNvPr>
          <p:cNvSpPr>
            <a:spLocks noGrp="1"/>
          </p:cNvSpPr>
          <p:nvPr>
            <p:ph idx="1"/>
          </p:nvPr>
        </p:nvSpPr>
        <p:spPr/>
        <p:txBody>
          <a:bodyPr/>
          <a:lstStyle/>
          <a:p>
            <a:r>
              <a:rPr lang="en-US" sz="2800" dirty="0"/>
              <a:t>Can feel overbearing sometimes, but it is a necessary evil.</a:t>
            </a:r>
          </a:p>
          <a:p>
            <a:r>
              <a:rPr lang="en-US" sz="2800" dirty="0"/>
              <a:t>It is important that the will of the majority prevails, but the minority is heard.</a:t>
            </a:r>
          </a:p>
          <a:p>
            <a:r>
              <a:rPr lang="en-US" sz="2800" dirty="0"/>
              <a:t>Helps it so only one subject is handled at a time.</a:t>
            </a:r>
          </a:p>
          <a:p>
            <a:r>
              <a:rPr lang="en-US" sz="2800" dirty="0"/>
              <a:t>Makes meetings go faster.</a:t>
            </a:r>
          </a:p>
          <a:p>
            <a:endParaRPr lang="en-US" dirty="0"/>
          </a:p>
        </p:txBody>
      </p:sp>
    </p:spTree>
    <p:extLst>
      <p:ext uri="{BB962C8B-B14F-4D97-AF65-F5344CB8AC3E}">
        <p14:creationId xmlns:p14="http://schemas.microsoft.com/office/powerpoint/2010/main" val="2465797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0607-A918-4A6B-994F-F8C0D6D3F97B}"/>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4824AF46-6D65-4A4F-8FB3-7395C16C5013}"/>
              </a:ext>
            </a:extLst>
          </p:cNvPr>
          <p:cNvSpPr>
            <a:spLocks noGrp="1"/>
          </p:cNvSpPr>
          <p:nvPr>
            <p:ph idx="1"/>
          </p:nvPr>
        </p:nvSpPr>
        <p:spPr/>
        <p:txBody>
          <a:bodyPr>
            <a:normAutofit lnSpcReduction="10000"/>
          </a:bodyPr>
          <a:lstStyle/>
          <a:p>
            <a:r>
              <a:rPr lang="en-US" sz="2400" dirty="0"/>
              <a:t>Parliamentary procedure is almost entirely handling a motion.</a:t>
            </a:r>
          </a:p>
          <a:p>
            <a:pPr lvl="1"/>
            <a:r>
              <a:rPr lang="en-US" sz="2000" dirty="0"/>
              <a:t>A motion is a suggestion that the assembly </a:t>
            </a:r>
            <a:r>
              <a:rPr lang="en-US" sz="2000" i="1" dirty="0"/>
              <a:t>do something</a:t>
            </a:r>
          </a:p>
          <a:p>
            <a:r>
              <a:rPr lang="en-US" sz="2400" dirty="0"/>
              <a:t>Different types:</a:t>
            </a:r>
          </a:p>
          <a:p>
            <a:pPr lvl="1"/>
            <a:r>
              <a:rPr lang="en-US" sz="2000" dirty="0"/>
              <a:t>Main motions</a:t>
            </a:r>
          </a:p>
          <a:p>
            <a:pPr lvl="2"/>
            <a:r>
              <a:rPr lang="en-US" sz="1800" dirty="0"/>
              <a:t>Ex: a motion to approve a resolution or a funding request. </a:t>
            </a:r>
          </a:p>
          <a:p>
            <a:pPr lvl="1"/>
            <a:r>
              <a:rPr lang="en-US" sz="2000" dirty="0"/>
              <a:t>Subsidiary motions</a:t>
            </a:r>
          </a:p>
          <a:p>
            <a:pPr lvl="2"/>
            <a:r>
              <a:rPr lang="en-US" sz="1800" dirty="0"/>
              <a:t>Ex: a motion to amend the main motion, or to amend an amendment to the main motion</a:t>
            </a:r>
          </a:p>
          <a:p>
            <a:pPr lvl="1"/>
            <a:r>
              <a:rPr lang="en-US" sz="2000" dirty="0"/>
              <a:t>Privileged motions</a:t>
            </a:r>
          </a:p>
          <a:p>
            <a:pPr lvl="2"/>
            <a:r>
              <a:rPr lang="en-US" sz="1800" dirty="0"/>
              <a:t>Ex. Motion to adjourn or to recess</a:t>
            </a:r>
          </a:p>
          <a:p>
            <a:pPr lvl="2"/>
            <a:r>
              <a:rPr lang="en-US" sz="1800" dirty="0"/>
              <a:t>Can interrupt a main motion or subsidiary motion.</a:t>
            </a:r>
          </a:p>
          <a:p>
            <a:pPr lvl="2"/>
            <a:r>
              <a:rPr lang="en-US" sz="1800" dirty="0"/>
              <a:t>These aren’t really used by us that often, except at the end of the meeting or to move to recess.</a:t>
            </a:r>
          </a:p>
          <a:p>
            <a:pPr lvl="2"/>
            <a:endParaRPr lang="en-US" dirty="0"/>
          </a:p>
        </p:txBody>
      </p:sp>
    </p:spTree>
    <p:extLst>
      <p:ext uri="{BB962C8B-B14F-4D97-AF65-F5344CB8AC3E}">
        <p14:creationId xmlns:p14="http://schemas.microsoft.com/office/powerpoint/2010/main" val="2254687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D52F1-4032-493C-B71A-15B9204D9036}"/>
              </a:ext>
            </a:extLst>
          </p:cNvPr>
          <p:cNvSpPr>
            <a:spLocks noGrp="1"/>
          </p:cNvSpPr>
          <p:nvPr>
            <p:ph type="title"/>
          </p:nvPr>
        </p:nvSpPr>
        <p:spPr/>
        <p:txBody>
          <a:bodyPr/>
          <a:lstStyle/>
          <a:p>
            <a:r>
              <a:rPr lang="en-US" dirty="0"/>
              <a:t>Motions Cont.</a:t>
            </a:r>
          </a:p>
        </p:txBody>
      </p:sp>
      <p:sp>
        <p:nvSpPr>
          <p:cNvPr id="3" name="Content Placeholder 2">
            <a:extLst>
              <a:ext uri="{FF2B5EF4-FFF2-40B4-BE49-F238E27FC236}">
                <a16:creationId xmlns:a16="http://schemas.microsoft.com/office/drawing/2014/main" id="{051A5822-E622-4BD4-861B-077BB6720F83}"/>
              </a:ext>
            </a:extLst>
          </p:cNvPr>
          <p:cNvSpPr>
            <a:spLocks noGrp="1"/>
          </p:cNvSpPr>
          <p:nvPr>
            <p:ph idx="1"/>
          </p:nvPr>
        </p:nvSpPr>
        <p:spPr/>
        <p:txBody>
          <a:bodyPr>
            <a:normAutofit fontScale="92500" lnSpcReduction="10000"/>
          </a:bodyPr>
          <a:lstStyle/>
          <a:p>
            <a:pPr lvl="1"/>
            <a:r>
              <a:rPr lang="en-US" sz="2200" dirty="0"/>
              <a:t>Incidental Motions</a:t>
            </a:r>
          </a:p>
          <a:p>
            <a:pPr lvl="2"/>
            <a:r>
              <a:rPr lang="en-US" sz="2000" dirty="0"/>
              <a:t>Point of Order</a:t>
            </a:r>
          </a:p>
          <a:p>
            <a:pPr lvl="2"/>
            <a:r>
              <a:rPr lang="en-US" sz="2000" dirty="0"/>
              <a:t>Point of Information</a:t>
            </a:r>
          </a:p>
          <a:p>
            <a:pPr lvl="3"/>
            <a:r>
              <a:rPr lang="en-US" sz="2000" dirty="0"/>
              <a:t>NOT to be used to offer information, but only to request it.</a:t>
            </a:r>
          </a:p>
          <a:p>
            <a:pPr lvl="2"/>
            <a:r>
              <a:rPr lang="en-US" sz="2000" dirty="0"/>
              <a:t>Point of Personal Privilege</a:t>
            </a:r>
          </a:p>
          <a:p>
            <a:pPr lvl="2"/>
            <a:r>
              <a:rPr lang="en-US" sz="2000" dirty="0"/>
              <a:t>Point of Parliamentary Inquiry</a:t>
            </a:r>
          </a:p>
          <a:p>
            <a:pPr lvl="2"/>
            <a:r>
              <a:rPr lang="en-US" sz="2000" dirty="0"/>
              <a:t>Call for Orders of the Day</a:t>
            </a:r>
          </a:p>
          <a:p>
            <a:pPr lvl="2"/>
            <a:r>
              <a:rPr lang="en-US" sz="2000" dirty="0"/>
              <a:t>You can interrupt whoever has the floor or the chair with these.</a:t>
            </a:r>
          </a:p>
          <a:p>
            <a:pPr lvl="2"/>
            <a:r>
              <a:rPr lang="en-US" sz="2000" dirty="0"/>
              <a:t>Do not need to be seconded or voted on and will be responded to immediately by the Chair or the otherwise applicable person.</a:t>
            </a:r>
          </a:p>
          <a:p>
            <a:pPr lvl="2"/>
            <a:r>
              <a:rPr lang="en-US" sz="2000" b="1" dirty="0"/>
              <a:t>These are VERY useful as a voting member. Don’t hesitate to use them! But do not overuse them, as interrupting frequently without a good reason can be rude.</a:t>
            </a:r>
          </a:p>
          <a:p>
            <a:endParaRPr lang="en-US" dirty="0"/>
          </a:p>
        </p:txBody>
      </p:sp>
    </p:spTree>
    <p:extLst>
      <p:ext uri="{BB962C8B-B14F-4D97-AF65-F5344CB8AC3E}">
        <p14:creationId xmlns:p14="http://schemas.microsoft.com/office/powerpoint/2010/main" val="527154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DA668-4572-48CB-833A-7E4D89A7A41F}"/>
              </a:ext>
            </a:extLst>
          </p:cNvPr>
          <p:cNvSpPr>
            <a:spLocks noGrp="1"/>
          </p:cNvSpPr>
          <p:nvPr>
            <p:ph type="title"/>
          </p:nvPr>
        </p:nvSpPr>
        <p:spPr/>
        <p:txBody>
          <a:bodyPr/>
          <a:lstStyle/>
          <a:p>
            <a:r>
              <a:rPr lang="en-US" dirty="0"/>
              <a:t>MOTIONS Cont. Pt. 2</a:t>
            </a:r>
          </a:p>
        </p:txBody>
      </p:sp>
      <p:sp>
        <p:nvSpPr>
          <p:cNvPr id="3" name="Content Placeholder 2">
            <a:extLst>
              <a:ext uri="{FF2B5EF4-FFF2-40B4-BE49-F238E27FC236}">
                <a16:creationId xmlns:a16="http://schemas.microsoft.com/office/drawing/2014/main" id="{7F7BD304-781A-4419-AEBA-12ECCF45F647}"/>
              </a:ext>
            </a:extLst>
          </p:cNvPr>
          <p:cNvSpPr>
            <a:spLocks noGrp="1"/>
          </p:cNvSpPr>
          <p:nvPr>
            <p:ph idx="1"/>
          </p:nvPr>
        </p:nvSpPr>
        <p:spPr/>
        <p:txBody>
          <a:bodyPr/>
          <a:lstStyle/>
          <a:p>
            <a:r>
              <a:rPr lang="en-US" dirty="0"/>
              <a:t>Motion to Reconsider</a:t>
            </a:r>
          </a:p>
          <a:p>
            <a:pPr lvl="1"/>
            <a:r>
              <a:rPr lang="en-US" dirty="0"/>
              <a:t>May only be moved by a person who voted on the prevailing side of a motion. The person who seconds this does not need to have been on the prevailing side, however.</a:t>
            </a:r>
          </a:p>
          <a:p>
            <a:pPr lvl="1"/>
            <a:r>
              <a:rPr lang="en-US" dirty="0"/>
              <a:t>Takes precedence over all other motions.</a:t>
            </a:r>
          </a:p>
          <a:p>
            <a:pPr lvl="1"/>
            <a:r>
              <a:rPr lang="en-US" dirty="0"/>
              <a:t>Not all motions can be reconsidered.</a:t>
            </a:r>
          </a:p>
          <a:p>
            <a:pPr lvl="1"/>
            <a:r>
              <a:rPr lang="en-US" dirty="0"/>
              <a:t>Not debatable and must be voted on immediately.</a:t>
            </a:r>
          </a:p>
          <a:p>
            <a:pPr lvl="1"/>
            <a:r>
              <a:rPr lang="en-US" dirty="0"/>
              <a:t>If a motion to reconsider is adopted, the original motion is immediately brought back before the assembly.</a:t>
            </a:r>
          </a:p>
          <a:p>
            <a:r>
              <a:rPr lang="en-US" dirty="0"/>
              <a:t>Amendments</a:t>
            </a:r>
          </a:p>
          <a:p>
            <a:pPr lvl="1"/>
            <a:r>
              <a:rPr lang="en-US" dirty="0"/>
              <a:t>Should generally be constructive and germane. No “poison pill” amendments that simply seek to destroy it.</a:t>
            </a:r>
          </a:p>
          <a:p>
            <a:pPr lvl="1"/>
            <a:r>
              <a:rPr lang="en-US" dirty="0"/>
              <a:t>“Friendly amendments” NOT ALLOWED. Instead, ask for unanimous consent to amend the motion.</a:t>
            </a:r>
          </a:p>
          <a:p>
            <a:pPr lvl="1"/>
            <a:endParaRPr lang="en-US" dirty="0"/>
          </a:p>
        </p:txBody>
      </p:sp>
    </p:spTree>
    <p:extLst>
      <p:ext uri="{BB962C8B-B14F-4D97-AF65-F5344CB8AC3E}">
        <p14:creationId xmlns:p14="http://schemas.microsoft.com/office/powerpoint/2010/main" val="4142529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5F193-1B1F-4965-988C-40BC3F1563F1}"/>
              </a:ext>
            </a:extLst>
          </p:cNvPr>
          <p:cNvSpPr>
            <a:spLocks noGrp="1"/>
          </p:cNvSpPr>
          <p:nvPr>
            <p:ph type="title"/>
          </p:nvPr>
        </p:nvSpPr>
        <p:spPr/>
        <p:txBody>
          <a:bodyPr/>
          <a:lstStyle/>
          <a:p>
            <a:r>
              <a:rPr lang="en-US" dirty="0"/>
              <a:t>Motions </a:t>
            </a:r>
            <a:r>
              <a:rPr lang="en-US" dirty="0" err="1"/>
              <a:t>Cont</a:t>
            </a:r>
            <a:r>
              <a:rPr lang="en-US" dirty="0"/>
              <a:t> Pt. 3</a:t>
            </a:r>
          </a:p>
        </p:txBody>
      </p:sp>
      <p:sp>
        <p:nvSpPr>
          <p:cNvPr id="3" name="Content Placeholder 2">
            <a:extLst>
              <a:ext uri="{FF2B5EF4-FFF2-40B4-BE49-F238E27FC236}">
                <a16:creationId xmlns:a16="http://schemas.microsoft.com/office/drawing/2014/main" id="{13593808-B3D0-4E83-8F35-29E69EF38194}"/>
              </a:ext>
            </a:extLst>
          </p:cNvPr>
          <p:cNvSpPr>
            <a:spLocks noGrp="1"/>
          </p:cNvSpPr>
          <p:nvPr>
            <p:ph idx="1"/>
          </p:nvPr>
        </p:nvSpPr>
        <p:spPr/>
        <p:txBody>
          <a:bodyPr/>
          <a:lstStyle/>
          <a:p>
            <a:r>
              <a:rPr lang="en-US" dirty="0"/>
              <a:t>After moved and seconded, a motion should be stated by the Chair in this way, or like fashion:</a:t>
            </a:r>
          </a:p>
          <a:p>
            <a:pPr lvl="1"/>
            <a:r>
              <a:rPr lang="en-US" dirty="0"/>
              <a:t>“It has been moved and seconded to XYZ. Is there any discussion?”</a:t>
            </a:r>
          </a:p>
          <a:p>
            <a:pPr lvl="1"/>
            <a:endParaRPr lang="en-US" dirty="0"/>
          </a:p>
        </p:txBody>
      </p:sp>
    </p:spTree>
    <p:extLst>
      <p:ext uri="{BB962C8B-B14F-4D97-AF65-F5344CB8AC3E}">
        <p14:creationId xmlns:p14="http://schemas.microsoft.com/office/powerpoint/2010/main" val="1241908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A489C-0CFE-4838-9138-CEFBDDCB286C}"/>
              </a:ext>
            </a:extLst>
          </p:cNvPr>
          <p:cNvSpPr>
            <a:spLocks noGrp="1"/>
          </p:cNvSpPr>
          <p:nvPr>
            <p:ph type="title"/>
          </p:nvPr>
        </p:nvSpPr>
        <p:spPr/>
        <p:txBody>
          <a:bodyPr/>
          <a:lstStyle/>
          <a:p>
            <a:endParaRPr lang="en-US"/>
          </a:p>
        </p:txBody>
      </p:sp>
      <p:pic>
        <p:nvPicPr>
          <p:cNvPr id="4" name="Content Placeholder 4">
            <a:extLst>
              <a:ext uri="{FF2B5EF4-FFF2-40B4-BE49-F238E27FC236}">
                <a16:creationId xmlns:a16="http://schemas.microsoft.com/office/drawing/2014/main" id="{093D7C41-51BB-4769-AF29-3BD5C6DE70C7}"/>
              </a:ext>
            </a:extLst>
          </p:cNvPr>
          <p:cNvPicPr>
            <a:picLocks noGrp="1" noChangeAspect="1"/>
          </p:cNvPicPr>
          <p:nvPr>
            <p:ph idx="1"/>
          </p:nvPr>
        </p:nvPicPr>
        <p:blipFill>
          <a:blip r:embed="rId2"/>
          <a:stretch>
            <a:fillRect/>
          </a:stretch>
        </p:blipFill>
        <p:spPr>
          <a:xfrm>
            <a:off x="3164648" y="348934"/>
            <a:ext cx="5862704" cy="6024434"/>
          </a:xfrm>
          <a:prstGeom prst="rect">
            <a:avLst/>
          </a:prstGeom>
        </p:spPr>
      </p:pic>
    </p:spTree>
    <p:extLst>
      <p:ext uri="{BB962C8B-B14F-4D97-AF65-F5344CB8AC3E}">
        <p14:creationId xmlns:p14="http://schemas.microsoft.com/office/powerpoint/2010/main" val="2274138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0E080-D368-4275-BEA8-5CAB576CB8DC}"/>
              </a:ext>
            </a:extLst>
          </p:cNvPr>
          <p:cNvSpPr>
            <a:spLocks noGrp="1"/>
          </p:cNvSpPr>
          <p:nvPr>
            <p:ph type="title"/>
          </p:nvPr>
        </p:nvSpPr>
        <p:spPr/>
        <p:txBody>
          <a:bodyPr/>
          <a:lstStyle/>
          <a:p>
            <a:r>
              <a:rPr lang="en-US" dirty="0"/>
              <a:t>Debate</a:t>
            </a:r>
          </a:p>
        </p:txBody>
      </p:sp>
      <p:sp>
        <p:nvSpPr>
          <p:cNvPr id="3" name="Content Placeholder 2">
            <a:extLst>
              <a:ext uri="{FF2B5EF4-FFF2-40B4-BE49-F238E27FC236}">
                <a16:creationId xmlns:a16="http://schemas.microsoft.com/office/drawing/2014/main" id="{42D41F7B-D22E-4800-905D-9A7709152523}"/>
              </a:ext>
            </a:extLst>
          </p:cNvPr>
          <p:cNvSpPr>
            <a:spLocks noGrp="1"/>
          </p:cNvSpPr>
          <p:nvPr>
            <p:ph idx="1"/>
          </p:nvPr>
        </p:nvSpPr>
        <p:spPr/>
        <p:txBody>
          <a:bodyPr>
            <a:normAutofit/>
          </a:bodyPr>
          <a:lstStyle/>
          <a:p>
            <a:r>
              <a:rPr lang="en-US" sz="2400" dirty="0"/>
              <a:t>Need to be recognized by the Chair first.</a:t>
            </a:r>
          </a:p>
          <a:p>
            <a:r>
              <a:rPr lang="en-US" sz="2400" dirty="0"/>
              <a:t>Raise your placard to do this. </a:t>
            </a:r>
          </a:p>
          <a:p>
            <a:r>
              <a:rPr lang="en-US" sz="2400" dirty="0"/>
              <a:t>Try to avoid mentioning speakers by name.</a:t>
            </a:r>
          </a:p>
          <a:p>
            <a:r>
              <a:rPr lang="en-US" sz="2400" dirty="0"/>
              <a:t>Obviously, avoid name-calling or assuming individuals have bad intentions.</a:t>
            </a:r>
          </a:p>
          <a:p>
            <a:r>
              <a:rPr lang="en-US" sz="2400" dirty="0"/>
              <a:t>Avoid side-conversations or anything that might disrupt the meeting.</a:t>
            </a:r>
          </a:p>
          <a:p>
            <a:r>
              <a:rPr lang="en-US" sz="2400" dirty="0"/>
              <a:t>If you need to leave early, please either ask permission beforehand or rise to a point of privilege and ask permission to leave.</a:t>
            </a:r>
          </a:p>
          <a:p>
            <a:r>
              <a:rPr lang="en-US" sz="2400" dirty="0"/>
              <a:t>You can only speak twice (points of order, </a:t>
            </a:r>
            <a:r>
              <a:rPr lang="en-US" sz="2400" dirty="0" err="1"/>
              <a:t>etc</a:t>
            </a:r>
            <a:r>
              <a:rPr lang="en-US" sz="2400" dirty="0"/>
              <a:t> are not counted in this).</a:t>
            </a:r>
          </a:p>
        </p:txBody>
      </p:sp>
    </p:spTree>
    <p:extLst>
      <p:ext uri="{BB962C8B-B14F-4D97-AF65-F5344CB8AC3E}">
        <p14:creationId xmlns:p14="http://schemas.microsoft.com/office/powerpoint/2010/main" val="36561210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B80C78CA61CB4FA50743237FC6CC6E" ma:contentTypeVersion="11" ma:contentTypeDescription="Create a new document." ma:contentTypeScope="" ma:versionID="c6141ee46da416739498e15b6c089146">
  <xsd:schema xmlns:xsd="http://www.w3.org/2001/XMLSchema" xmlns:xs="http://www.w3.org/2001/XMLSchema" xmlns:p="http://schemas.microsoft.com/office/2006/metadata/properties" xmlns:ns2="52f35231-e8da-4c02-bc57-a050a893d477" xmlns:ns3="ab835b96-121f-4342-8973-e15b992f20b7" targetNamespace="http://schemas.microsoft.com/office/2006/metadata/properties" ma:root="true" ma:fieldsID="3cc176536ab5ead3f8da637eef9ce6f1" ns2:_="" ns3:_="">
    <xsd:import namespace="52f35231-e8da-4c02-bc57-a050a893d477"/>
    <xsd:import namespace="ab835b96-121f-4342-8973-e15b992f20b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f35231-e8da-4c02-bc57-a050a893d4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835b96-121f-4342-8973-e15b992f20b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4DA37B-F781-40D4-BD99-E7B957CB51E5}">
  <ds:schemaRefs>
    <ds:schemaRef ds:uri="http://schemas.microsoft.com/sharepoint/v3/contenttype/forms"/>
  </ds:schemaRefs>
</ds:datastoreItem>
</file>

<file path=customXml/itemProps2.xml><?xml version="1.0" encoding="utf-8"?>
<ds:datastoreItem xmlns:ds="http://schemas.openxmlformats.org/officeDocument/2006/customXml" ds:itemID="{99149057-3A4C-40BA-A264-15C3CAADB7E1}">
  <ds:schemaRefs>
    <ds:schemaRef ds:uri="http://schemas.microsoft.com/office/2006/documentManagement/types"/>
    <ds:schemaRef ds:uri="52f35231-e8da-4c02-bc57-a050a893d477"/>
    <ds:schemaRef ds:uri="http://purl.org/dc/elements/1.1/"/>
    <ds:schemaRef ds:uri="http://purl.org/dc/terms/"/>
    <ds:schemaRef ds:uri="http://schemas.microsoft.com/office/2006/metadata/properties"/>
    <ds:schemaRef ds:uri="http://schemas.microsoft.com/office/infopath/2007/PartnerControls"/>
    <ds:schemaRef ds:uri="http://schemas.openxmlformats.org/package/2006/metadata/core-properties"/>
    <ds:schemaRef ds:uri="ab835b96-121f-4342-8973-e15b992f20b7"/>
    <ds:schemaRef ds:uri="http://www.w3.org/XML/1998/namespace"/>
    <ds:schemaRef ds:uri="http://purl.org/dc/dcmitype/"/>
  </ds:schemaRefs>
</ds:datastoreItem>
</file>

<file path=customXml/itemProps3.xml><?xml version="1.0" encoding="utf-8"?>
<ds:datastoreItem xmlns:ds="http://schemas.openxmlformats.org/officeDocument/2006/customXml" ds:itemID="{DCCC8163-FB08-4F08-BAD4-11E119D445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f35231-e8da-4c02-bc57-a050a893d477"/>
    <ds:schemaRef ds:uri="ab835b96-121f-4342-8973-e15b992f20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TM03090434[[fn=Wood Type]]</Template>
  <TotalTime>165</TotalTime>
  <Words>1270</Words>
  <Application>Microsoft Office PowerPoint</Application>
  <PresentationFormat>Widescreen</PresentationFormat>
  <Paragraphs>110</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Rockwell</vt:lpstr>
      <vt:lpstr>Rockwell Condensed</vt:lpstr>
      <vt:lpstr>Wingdings</vt:lpstr>
      <vt:lpstr>Wood Type</vt:lpstr>
      <vt:lpstr>Parliamentary Procedure </vt:lpstr>
      <vt:lpstr>What is it?</vt:lpstr>
      <vt:lpstr>What’s the Point of parli pro?</vt:lpstr>
      <vt:lpstr>Motions</vt:lpstr>
      <vt:lpstr>Motions Cont.</vt:lpstr>
      <vt:lpstr>MOTIONS Cont. Pt. 2</vt:lpstr>
      <vt:lpstr>Motions Cont Pt. 3</vt:lpstr>
      <vt:lpstr>PowerPoint Presentation</vt:lpstr>
      <vt:lpstr>Debate</vt:lpstr>
      <vt:lpstr>VotinG</vt:lpstr>
      <vt:lpstr>Types of Voting</vt:lpstr>
      <vt:lpstr>Committee of the WHOLE</vt:lpstr>
      <vt:lpstr>QUESTIONS?</vt:lpstr>
      <vt:lpstr>SUFAC Officers</vt:lpstr>
      <vt:lpstr>SUFAC MEMBERS</vt:lpstr>
      <vt:lpstr>SUFAC Procedures</vt:lpstr>
      <vt:lpstr>Organizational rules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Drew, Riley - drewrm32</cp:lastModifiedBy>
  <cp:revision>13</cp:revision>
  <dcterms:created xsi:type="dcterms:W3CDTF">2022-09-27T17:42:27Z</dcterms:created>
  <dcterms:modified xsi:type="dcterms:W3CDTF">2022-10-03T01:44:52Z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0x01010007B80C78CA61CB4FA50743237FC6CC6E</vt:lpwstr>
  </property>
</Properties>
</file>